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Lst>
  <p:notesMasterIdLst>
    <p:notesMasterId r:id="rId19"/>
  </p:notesMasterIdLst>
  <p:sldIdLst>
    <p:sldId id="503" r:id="rId3"/>
    <p:sldId id="481" r:id="rId4"/>
    <p:sldId id="1003" r:id="rId5"/>
    <p:sldId id="1004" r:id="rId6"/>
    <p:sldId id="484" r:id="rId7"/>
    <p:sldId id="488" r:id="rId8"/>
    <p:sldId id="489" r:id="rId9"/>
    <p:sldId id="1006" r:id="rId10"/>
    <p:sldId id="1010" r:id="rId11"/>
    <p:sldId id="1011" r:id="rId12"/>
    <p:sldId id="1012" r:id="rId13"/>
    <p:sldId id="1013" r:id="rId14"/>
    <p:sldId id="492" r:id="rId15"/>
    <p:sldId id="1007" r:id="rId16"/>
    <p:sldId id="1009" r:id="rId17"/>
    <p:sldId id="1014" r:id="rId18"/>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4" d="100"/>
          <a:sy n="64" d="100"/>
        </p:scale>
        <p:origin x="78"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0423E-6278-4580-94A7-2B78B9F724F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D3E655A-22FC-4DC7-AD32-B4CBD9499BD5}">
      <dgm:prSet phldrT="[Text]" custT="1"/>
      <dgm:spPr>
        <a:solidFill>
          <a:srgbClr val="01B4E7"/>
        </a:solidFill>
      </dgm:spPr>
      <dgm:t>
        <a:bodyPr/>
        <a:lstStyle/>
        <a:p>
          <a:r>
            <a:rPr lang="en-US" sz="6200" dirty="0">
              <a:latin typeface="Arial" pitchFamily="34" charset="0"/>
              <a:cs typeface="Arial" pitchFamily="34" charset="0"/>
            </a:rPr>
            <a:t>$1,000</a:t>
          </a:r>
        </a:p>
      </dgm:t>
    </dgm:pt>
    <dgm:pt modelId="{B5822BA4-C83A-4FBD-8AAC-950DD755B4A4}" type="parTrans" cxnId="{EE8CF6A0-58C8-422A-A1BF-212CF320E180}">
      <dgm:prSet/>
      <dgm:spPr/>
      <dgm:t>
        <a:bodyPr/>
        <a:lstStyle/>
        <a:p>
          <a:endParaRPr lang="en-US"/>
        </a:p>
      </dgm:t>
    </dgm:pt>
    <dgm:pt modelId="{43314E3E-337F-4176-834D-013D7BE268AE}" type="sibTrans" cxnId="{EE8CF6A0-58C8-422A-A1BF-212CF320E180}">
      <dgm:prSet/>
      <dgm:spPr/>
      <dgm:t>
        <a:bodyPr/>
        <a:lstStyle/>
        <a:p>
          <a:endParaRPr lang="en-US"/>
        </a:p>
      </dgm:t>
    </dgm:pt>
    <dgm:pt modelId="{B3C4286A-EBA4-4058-9B97-9C2441A8E750}">
      <dgm:prSet phldrT="[Text]"/>
      <dgm:spPr>
        <a:solidFill>
          <a:srgbClr val="17458F"/>
        </a:solidFill>
      </dgm:spPr>
      <dgm:t>
        <a:bodyPr/>
        <a:lstStyle/>
        <a:p>
          <a:endParaRPr lang="en-US" dirty="0"/>
        </a:p>
      </dgm:t>
    </dgm:pt>
    <dgm:pt modelId="{A090F47D-5E33-445B-86C3-12E0F9670FE0}" type="parTrans" cxnId="{59205385-0390-4DA4-B5E4-BE8E927ECF83}">
      <dgm:prSet/>
      <dgm:spPr>
        <a:ln>
          <a:solidFill>
            <a:srgbClr val="01B4E7"/>
          </a:solidFill>
        </a:ln>
      </dgm:spPr>
      <dgm:t>
        <a:bodyPr/>
        <a:lstStyle/>
        <a:p>
          <a:endParaRPr lang="en-US"/>
        </a:p>
      </dgm:t>
    </dgm:pt>
    <dgm:pt modelId="{F1B917F2-23A4-49B9-8844-19EE49E10926}" type="sibTrans" cxnId="{59205385-0390-4DA4-B5E4-BE8E927ECF83}">
      <dgm:prSet/>
      <dgm:spPr/>
      <dgm:t>
        <a:bodyPr/>
        <a:lstStyle/>
        <a:p>
          <a:endParaRPr lang="en-US"/>
        </a:p>
      </dgm:t>
    </dgm:pt>
    <dgm:pt modelId="{A33B52FB-FA8B-411D-9D98-0A4D2B27D306}">
      <dgm:prSet phldrT="[Text]"/>
      <dgm:spPr>
        <a:solidFill>
          <a:srgbClr val="17458F"/>
        </a:solidFill>
      </dgm:spPr>
      <dgm:t>
        <a:bodyPr/>
        <a:lstStyle/>
        <a:p>
          <a:r>
            <a:rPr lang="en-US" dirty="0"/>
            <a:t>  </a:t>
          </a:r>
        </a:p>
      </dgm:t>
    </dgm:pt>
    <dgm:pt modelId="{6BA5C746-7A37-4137-8C9B-8CB9A4F5B38C}" type="parTrans" cxnId="{831BD7ED-311E-4429-96EB-5B0B080BA507}">
      <dgm:prSet/>
      <dgm:spPr>
        <a:ln>
          <a:solidFill>
            <a:srgbClr val="01B4E7"/>
          </a:solidFill>
        </a:ln>
      </dgm:spPr>
      <dgm:t>
        <a:bodyPr/>
        <a:lstStyle/>
        <a:p>
          <a:endParaRPr lang="en-US"/>
        </a:p>
      </dgm:t>
    </dgm:pt>
    <dgm:pt modelId="{F0835616-E2A6-44AA-BF8F-DB3B58F4F441}" type="sibTrans" cxnId="{831BD7ED-311E-4429-96EB-5B0B080BA507}">
      <dgm:prSet/>
      <dgm:spPr/>
      <dgm:t>
        <a:bodyPr/>
        <a:lstStyle/>
        <a:p>
          <a:endParaRPr lang="en-US"/>
        </a:p>
      </dgm:t>
    </dgm:pt>
    <dgm:pt modelId="{ADF94F94-99D2-4264-9AEA-62A499C54509}" type="pres">
      <dgm:prSet presAssocID="{6310423E-6278-4580-94A7-2B78B9F724FB}" presName="hierChild1" presStyleCnt="0">
        <dgm:presLayoutVars>
          <dgm:orgChart val="1"/>
          <dgm:chPref val="1"/>
          <dgm:dir/>
          <dgm:animOne val="branch"/>
          <dgm:animLvl val="lvl"/>
          <dgm:resizeHandles/>
        </dgm:presLayoutVars>
      </dgm:prSet>
      <dgm:spPr/>
    </dgm:pt>
    <dgm:pt modelId="{33792C4C-FC3B-4A9F-B409-5120D271C8D6}" type="pres">
      <dgm:prSet presAssocID="{1D3E655A-22FC-4DC7-AD32-B4CBD9499BD5}" presName="hierRoot1" presStyleCnt="0">
        <dgm:presLayoutVars>
          <dgm:hierBranch val="init"/>
        </dgm:presLayoutVars>
      </dgm:prSet>
      <dgm:spPr/>
    </dgm:pt>
    <dgm:pt modelId="{52E25282-85EA-46D2-BA78-6E0A8A084AB9}" type="pres">
      <dgm:prSet presAssocID="{1D3E655A-22FC-4DC7-AD32-B4CBD9499BD5}" presName="rootComposite1" presStyleCnt="0"/>
      <dgm:spPr/>
    </dgm:pt>
    <dgm:pt modelId="{F7EE5125-694F-4FCD-B5B8-77254526C6AD}" type="pres">
      <dgm:prSet presAssocID="{1D3E655A-22FC-4DC7-AD32-B4CBD9499BD5}" presName="rootText1" presStyleLbl="node0" presStyleIdx="0" presStyleCnt="1" custScaleX="143719" custScaleY="86766" custLinFactNeighborX="-4643" custLinFactNeighborY="23121">
        <dgm:presLayoutVars>
          <dgm:chPref val="3"/>
        </dgm:presLayoutVars>
      </dgm:prSet>
      <dgm:spPr/>
    </dgm:pt>
    <dgm:pt modelId="{64DC1B27-A15F-4CF9-B028-9A703359D4BD}" type="pres">
      <dgm:prSet presAssocID="{1D3E655A-22FC-4DC7-AD32-B4CBD9499BD5}" presName="rootConnector1" presStyleLbl="node1" presStyleIdx="0" presStyleCnt="0"/>
      <dgm:spPr/>
    </dgm:pt>
    <dgm:pt modelId="{3B734D48-140B-4F85-AB2F-B807DADC0444}" type="pres">
      <dgm:prSet presAssocID="{1D3E655A-22FC-4DC7-AD32-B4CBD9499BD5}" presName="hierChild2" presStyleCnt="0"/>
      <dgm:spPr/>
    </dgm:pt>
    <dgm:pt modelId="{2D73E00F-3799-4572-AC08-D846E047B239}" type="pres">
      <dgm:prSet presAssocID="{A090F47D-5E33-445B-86C3-12E0F9670FE0}" presName="Name37" presStyleLbl="parChTrans1D2" presStyleIdx="0" presStyleCnt="2"/>
      <dgm:spPr/>
    </dgm:pt>
    <dgm:pt modelId="{62C82981-B0A3-4EF5-8AE6-DE0A00E056D5}" type="pres">
      <dgm:prSet presAssocID="{B3C4286A-EBA4-4058-9B97-9C2441A8E750}" presName="hierRoot2" presStyleCnt="0">
        <dgm:presLayoutVars>
          <dgm:hierBranch val="init"/>
        </dgm:presLayoutVars>
      </dgm:prSet>
      <dgm:spPr/>
    </dgm:pt>
    <dgm:pt modelId="{3EBABFA0-402F-4155-A551-0F5FB12A1099}" type="pres">
      <dgm:prSet presAssocID="{B3C4286A-EBA4-4058-9B97-9C2441A8E750}" presName="rootComposite" presStyleCnt="0"/>
      <dgm:spPr/>
    </dgm:pt>
    <dgm:pt modelId="{BDB971B6-26CD-4225-AEAF-A7270464F8DB}" type="pres">
      <dgm:prSet presAssocID="{B3C4286A-EBA4-4058-9B97-9C2441A8E750}" presName="rootText" presStyleLbl="node2" presStyleIdx="0" presStyleCnt="2" custScaleX="88511" custScaleY="77441" custLinFactNeighborX="-39136" custLinFactNeighborY="95333">
        <dgm:presLayoutVars>
          <dgm:chPref val="3"/>
        </dgm:presLayoutVars>
      </dgm:prSet>
      <dgm:spPr/>
    </dgm:pt>
    <dgm:pt modelId="{DE77908B-A706-4B7F-B686-335FB14BDA76}" type="pres">
      <dgm:prSet presAssocID="{B3C4286A-EBA4-4058-9B97-9C2441A8E750}" presName="rootConnector" presStyleLbl="node2" presStyleIdx="0" presStyleCnt="2"/>
      <dgm:spPr/>
    </dgm:pt>
    <dgm:pt modelId="{E6C31620-EC96-45AD-BA67-D99AF2138FEE}" type="pres">
      <dgm:prSet presAssocID="{B3C4286A-EBA4-4058-9B97-9C2441A8E750}" presName="hierChild4" presStyleCnt="0"/>
      <dgm:spPr/>
    </dgm:pt>
    <dgm:pt modelId="{F63F914F-E1E9-4D9E-8819-60E422D83854}" type="pres">
      <dgm:prSet presAssocID="{B3C4286A-EBA4-4058-9B97-9C2441A8E750}" presName="hierChild5" presStyleCnt="0"/>
      <dgm:spPr/>
    </dgm:pt>
    <dgm:pt modelId="{E7DC210E-1C70-46E8-B428-C59249311E8A}" type="pres">
      <dgm:prSet presAssocID="{6BA5C746-7A37-4137-8C9B-8CB9A4F5B38C}" presName="Name37" presStyleLbl="parChTrans1D2" presStyleIdx="1" presStyleCnt="2"/>
      <dgm:spPr/>
    </dgm:pt>
    <dgm:pt modelId="{B10C8CD6-6584-4979-B44E-FCFB43D1FD09}" type="pres">
      <dgm:prSet presAssocID="{A33B52FB-FA8B-411D-9D98-0A4D2B27D306}" presName="hierRoot2" presStyleCnt="0">
        <dgm:presLayoutVars>
          <dgm:hierBranch val="init"/>
        </dgm:presLayoutVars>
      </dgm:prSet>
      <dgm:spPr/>
    </dgm:pt>
    <dgm:pt modelId="{12758DB5-4DAA-4F68-88E5-F8F721B1862F}" type="pres">
      <dgm:prSet presAssocID="{A33B52FB-FA8B-411D-9D98-0A4D2B27D306}" presName="rootComposite" presStyleCnt="0"/>
      <dgm:spPr/>
    </dgm:pt>
    <dgm:pt modelId="{8C5A82E6-E137-4406-81D9-CC6F05999AC3}" type="pres">
      <dgm:prSet presAssocID="{A33B52FB-FA8B-411D-9D98-0A4D2B27D306}" presName="rootText" presStyleLbl="node2" presStyleIdx="1" presStyleCnt="2" custScaleX="91506" custScaleY="77471" custLinFactNeighborX="-43772" custLinFactNeighborY="-2400">
        <dgm:presLayoutVars>
          <dgm:chPref val="3"/>
        </dgm:presLayoutVars>
      </dgm:prSet>
      <dgm:spPr/>
    </dgm:pt>
    <dgm:pt modelId="{21B53A13-5767-47CE-881D-EA9278FB681A}" type="pres">
      <dgm:prSet presAssocID="{A33B52FB-FA8B-411D-9D98-0A4D2B27D306}" presName="rootConnector" presStyleLbl="node2" presStyleIdx="1" presStyleCnt="2"/>
      <dgm:spPr/>
    </dgm:pt>
    <dgm:pt modelId="{66F00F0A-21DA-4593-9FB0-E660E50F86F9}" type="pres">
      <dgm:prSet presAssocID="{A33B52FB-FA8B-411D-9D98-0A4D2B27D306}" presName="hierChild4" presStyleCnt="0"/>
      <dgm:spPr/>
    </dgm:pt>
    <dgm:pt modelId="{D17B88CA-63D7-44C1-B2CB-3CD28F6F65C3}" type="pres">
      <dgm:prSet presAssocID="{A33B52FB-FA8B-411D-9D98-0A4D2B27D306}" presName="hierChild5" presStyleCnt="0"/>
      <dgm:spPr/>
    </dgm:pt>
    <dgm:pt modelId="{07C6ADEF-E7CD-4BFC-80D1-C3DE24A3B702}" type="pres">
      <dgm:prSet presAssocID="{1D3E655A-22FC-4DC7-AD32-B4CBD9499BD5}" presName="hierChild3" presStyleCnt="0"/>
      <dgm:spPr/>
    </dgm:pt>
  </dgm:ptLst>
  <dgm:cxnLst>
    <dgm:cxn modelId="{6928AA10-3BBB-4CCA-BBE1-4AA6DBDA1B9B}" type="presOf" srcId="{1D3E655A-22FC-4DC7-AD32-B4CBD9499BD5}" destId="{64DC1B27-A15F-4CF9-B028-9A703359D4BD}" srcOrd="1" destOrd="0" presId="urn:microsoft.com/office/officeart/2005/8/layout/orgChart1"/>
    <dgm:cxn modelId="{E02EEB31-A4D2-4728-A2FD-2C9027D5FD29}" type="presOf" srcId="{A33B52FB-FA8B-411D-9D98-0A4D2B27D306}" destId="{21B53A13-5767-47CE-881D-EA9278FB681A}" srcOrd="1" destOrd="0" presId="urn:microsoft.com/office/officeart/2005/8/layout/orgChart1"/>
    <dgm:cxn modelId="{83CC0D7A-E3FE-44C2-921B-A6C9763DAA47}" type="presOf" srcId="{B3C4286A-EBA4-4058-9B97-9C2441A8E750}" destId="{DE77908B-A706-4B7F-B686-335FB14BDA76}" srcOrd="1" destOrd="0" presId="urn:microsoft.com/office/officeart/2005/8/layout/orgChart1"/>
    <dgm:cxn modelId="{59205385-0390-4DA4-B5E4-BE8E927ECF83}" srcId="{1D3E655A-22FC-4DC7-AD32-B4CBD9499BD5}" destId="{B3C4286A-EBA4-4058-9B97-9C2441A8E750}" srcOrd="0" destOrd="0" parTransId="{A090F47D-5E33-445B-86C3-12E0F9670FE0}" sibTransId="{F1B917F2-23A4-49B9-8844-19EE49E10926}"/>
    <dgm:cxn modelId="{F8E28789-BF4A-4054-B6AD-01C6A4564A9F}" type="presOf" srcId="{A33B52FB-FA8B-411D-9D98-0A4D2B27D306}" destId="{8C5A82E6-E137-4406-81D9-CC6F05999AC3}" srcOrd="0" destOrd="0" presId="urn:microsoft.com/office/officeart/2005/8/layout/orgChart1"/>
    <dgm:cxn modelId="{0A1A8296-04EE-4990-8873-32CB8E7700F5}" type="presOf" srcId="{1D3E655A-22FC-4DC7-AD32-B4CBD9499BD5}" destId="{F7EE5125-694F-4FCD-B5B8-77254526C6AD}" srcOrd="0" destOrd="0" presId="urn:microsoft.com/office/officeart/2005/8/layout/orgChart1"/>
    <dgm:cxn modelId="{EE8CF6A0-58C8-422A-A1BF-212CF320E180}" srcId="{6310423E-6278-4580-94A7-2B78B9F724FB}" destId="{1D3E655A-22FC-4DC7-AD32-B4CBD9499BD5}" srcOrd="0" destOrd="0" parTransId="{B5822BA4-C83A-4FBD-8AAC-950DD755B4A4}" sibTransId="{43314E3E-337F-4176-834D-013D7BE268AE}"/>
    <dgm:cxn modelId="{54923CB0-D141-4D45-864D-F4C04D8231D0}" type="presOf" srcId="{B3C4286A-EBA4-4058-9B97-9C2441A8E750}" destId="{BDB971B6-26CD-4225-AEAF-A7270464F8DB}" srcOrd="0" destOrd="0" presId="urn:microsoft.com/office/officeart/2005/8/layout/orgChart1"/>
    <dgm:cxn modelId="{88B86FDB-D38B-4F4B-9E72-EE7612924894}" type="presOf" srcId="{6310423E-6278-4580-94A7-2B78B9F724FB}" destId="{ADF94F94-99D2-4264-9AEA-62A499C54509}" srcOrd="0" destOrd="0" presId="urn:microsoft.com/office/officeart/2005/8/layout/orgChart1"/>
    <dgm:cxn modelId="{831BD7ED-311E-4429-96EB-5B0B080BA507}" srcId="{1D3E655A-22FC-4DC7-AD32-B4CBD9499BD5}" destId="{A33B52FB-FA8B-411D-9D98-0A4D2B27D306}" srcOrd="1" destOrd="0" parTransId="{6BA5C746-7A37-4137-8C9B-8CB9A4F5B38C}" sibTransId="{F0835616-E2A6-44AA-BF8F-DB3B58F4F441}"/>
    <dgm:cxn modelId="{41BF81EF-A75E-4E04-A3CF-F0CD0653F7CB}" type="presOf" srcId="{6BA5C746-7A37-4137-8C9B-8CB9A4F5B38C}" destId="{E7DC210E-1C70-46E8-B428-C59249311E8A}" srcOrd="0" destOrd="0" presId="urn:microsoft.com/office/officeart/2005/8/layout/orgChart1"/>
    <dgm:cxn modelId="{19EFC2FB-7968-455C-AF70-F42C515AE91F}" type="presOf" srcId="{A090F47D-5E33-445B-86C3-12E0F9670FE0}" destId="{2D73E00F-3799-4572-AC08-D846E047B239}" srcOrd="0" destOrd="0" presId="urn:microsoft.com/office/officeart/2005/8/layout/orgChart1"/>
    <dgm:cxn modelId="{89B05E8C-C111-4A04-B3BC-5AC9F38C3D4B}" type="presParOf" srcId="{ADF94F94-99D2-4264-9AEA-62A499C54509}" destId="{33792C4C-FC3B-4A9F-B409-5120D271C8D6}" srcOrd="0" destOrd="0" presId="urn:microsoft.com/office/officeart/2005/8/layout/orgChart1"/>
    <dgm:cxn modelId="{03CA4DF8-1F5D-4A6C-B81C-2B94D4A32D33}" type="presParOf" srcId="{33792C4C-FC3B-4A9F-B409-5120D271C8D6}" destId="{52E25282-85EA-46D2-BA78-6E0A8A084AB9}" srcOrd="0" destOrd="0" presId="urn:microsoft.com/office/officeart/2005/8/layout/orgChart1"/>
    <dgm:cxn modelId="{14D41C26-F406-4D66-86A8-C31CA1F31D0A}" type="presParOf" srcId="{52E25282-85EA-46D2-BA78-6E0A8A084AB9}" destId="{F7EE5125-694F-4FCD-B5B8-77254526C6AD}" srcOrd="0" destOrd="0" presId="urn:microsoft.com/office/officeart/2005/8/layout/orgChart1"/>
    <dgm:cxn modelId="{172C76F5-F112-4FFB-92B3-1FB24EEFF38C}" type="presParOf" srcId="{52E25282-85EA-46D2-BA78-6E0A8A084AB9}" destId="{64DC1B27-A15F-4CF9-B028-9A703359D4BD}" srcOrd="1" destOrd="0" presId="urn:microsoft.com/office/officeart/2005/8/layout/orgChart1"/>
    <dgm:cxn modelId="{F4EB3AE1-65CC-41C3-A984-C2556A1FB33E}" type="presParOf" srcId="{33792C4C-FC3B-4A9F-B409-5120D271C8D6}" destId="{3B734D48-140B-4F85-AB2F-B807DADC0444}" srcOrd="1" destOrd="0" presId="urn:microsoft.com/office/officeart/2005/8/layout/orgChart1"/>
    <dgm:cxn modelId="{5600CCAD-52DE-4F96-9899-EF9703178EB5}" type="presParOf" srcId="{3B734D48-140B-4F85-AB2F-B807DADC0444}" destId="{2D73E00F-3799-4572-AC08-D846E047B239}" srcOrd="0" destOrd="0" presId="urn:microsoft.com/office/officeart/2005/8/layout/orgChart1"/>
    <dgm:cxn modelId="{17F84612-9ADC-477C-AE9A-C89789BBBE0B}" type="presParOf" srcId="{3B734D48-140B-4F85-AB2F-B807DADC0444}" destId="{62C82981-B0A3-4EF5-8AE6-DE0A00E056D5}" srcOrd="1" destOrd="0" presId="urn:microsoft.com/office/officeart/2005/8/layout/orgChart1"/>
    <dgm:cxn modelId="{E779AB5B-A155-4AD1-96E7-5E312376B39E}" type="presParOf" srcId="{62C82981-B0A3-4EF5-8AE6-DE0A00E056D5}" destId="{3EBABFA0-402F-4155-A551-0F5FB12A1099}" srcOrd="0" destOrd="0" presId="urn:microsoft.com/office/officeart/2005/8/layout/orgChart1"/>
    <dgm:cxn modelId="{01F89AED-F115-41F7-ADEB-25CF0AA8983F}" type="presParOf" srcId="{3EBABFA0-402F-4155-A551-0F5FB12A1099}" destId="{BDB971B6-26CD-4225-AEAF-A7270464F8DB}" srcOrd="0" destOrd="0" presId="urn:microsoft.com/office/officeart/2005/8/layout/orgChart1"/>
    <dgm:cxn modelId="{E670F014-B765-4616-9502-00DEC9B9DEE9}" type="presParOf" srcId="{3EBABFA0-402F-4155-A551-0F5FB12A1099}" destId="{DE77908B-A706-4B7F-B686-335FB14BDA76}" srcOrd="1" destOrd="0" presId="urn:microsoft.com/office/officeart/2005/8/layout/orgChart1"/>
    <dgm:cxn modelId="{73CE668A-7EBF-44A1-B68D-0C1D4B847973}" type="presParOf" srcId="{62C82981-B0A3-4EF5-8AE6-DE0A00E056D5}" destId="{E6C31620-EC96-45AD-BA67-D99AF2138FEE}" srcOrd="1" destOrd="0" presId="urn:microsoft.com/office/officeart/2005/8/layout/orgChart1"/>
    <dgm:cxn modelId="{5410E04D-9633-4AFD-8CB7-9049FA92392D}" type="presParOf" srcId="{62C82981-B0A3-4EF5-8AE6-DE0A00E056D5}" destId="{F63F914F-E1E9-4D9E-8819-60E422D83854}" srcOrd="2" destOrd="0" presId="urn:microsoft.com/office/officeart/2005/8/layout/orgChart1"/>
    <dgm:cxn modelId="{A1D1D13E-9F7D-449A-99C2-8411F80D1133}" type="presParOf" srcId="{3B734D48-140B-4F85-AB2F-B807DADC0444}" destId="{E7DC210E-1C70-46E8-B428-C59249311E8A}" srcOrd="2" destOrd="0" presId="urn:microsoft.com/office/officeart/2005/8/layout/orgChart1"/>
    <dgm:cxn modelId="{00635196-CF9B-4BA8-B8A8-073075DA94BF}" type="presParOf" srcId="{3B734D48-140B-4F85-AB2F-B807DADC0444}" destId="{B10C8CD6-6584-4979-B44E-FCFB43D1FD09}" srcOrd="3" destOrd="0" presId="urn:microsoft.com/office/officeart/2005/8/layout/orgChart1"/>
    <dgm:cxn modelId="{E4C320EC-B99F-4CDC-98D3-F27583BD4EAC}" type="presParOf" srcId="{B10C8CD6-6584-4979-B44E-FCFB43D1FD09}" destId="{12758DB5-4DAA-4F68-88E5-F8F721B1862F}" srcOrd="0" destOrd="0" presId="urn:microsoft.com/office/officeart/2005/8/layout/orgChart1"/>
    <dgm:cxn modelId="{92982ABC-E66B-4C64-BC02-35DC20D14F8E}" type="presParOf" srcId="{12758DB5-4DAA-4F68-88E5-F8F721B1862F}" destId="{8C5A82E6-E137-4406-81D9-CC6F05999AC3}" srcOrd="0" destOrd="0" presId="urn:microsoft.com/office/officeart/2005/8/layout/orgChart1"/>
    <dgm:cxn modelId="{8D8005F4-B5D9-4C94-BD54-AE58579B78B5}" type="presParOf" srcId="{12758DB5-4DAA-4F68-88E5-F8F721B1862F}" destId="{21B53A13-5767-47CE-881D-EA9278FB681A}" srcOrd="1" destOrd="0" presId="urn:microsoft.com/office/officeart/2005/8/layout/orgChart1"/>
    <dgm:cxn modelId="{B93D305F-BA76-4095-856D-5515274618E4}" type="presParOf" srcId="{B10C8CD6-6584-4979-B44E-FCFB43D1FD09}" destId="{66F00F0A-21DA-4593-9FB0-E660E50F86F9}" srcOrd="1" destOrd="0" presId="urn:microsoft.com/office/officeart/2005/8/layout/orgChart1"/>
    <dgm:cxn modelId="{D6CEC589-F9A9-44E4-9160-EE0A8B2F71D0}" type="presParOf" srcId="{B10C8CD6-6584-4979-B44E-FCFB43D1FD09}" destId="{D17B88CA-63D7-44C1-B2CB-3CD28F6F65C3}" srcOrd="2" destOrd="0" presId="urn:microsoft.com/office/officeart/2005/8/layout/orgChart1"/>
    <dgm:cxn modelId="{170BB421-59BB-4E1F-AE59-7C8539574F3C}" type="presParOf" srcId="{33792C4C-FC3B-4A9F-B409-5120D271C8D6}" destId="{07C6ADEF-E7CD-4BFC-80D1-C3DE24A3B70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C210E-1C70-46E8-B428-C59249311E8A}">
      <dsp:nvSpPr>
        <dsp:cNvPr id="0" name=""/>
        <dsp:cNvSpPr/>
      </dsp:nvSpPr>
      <dsp:spPr>
        <a:xfrm>
          <a:off x="3383405" y="1217889"/>
          <a:ext cx="345796" cy="182330"/>
        </a:xfrm>
        <a:custGeom>
          <a:avLst/>
          <a:gdLst/>
          <a:ahLst/>
          <a:cxnLst/>
          <a:rect l="0" t="0" r="0" b="0"/>
          <a:pathLst>
            <a:path>
              <a:moveTo>
                <a:pt x="0" y="0"/>
              </a:moveTo>
              <a:lnTo>
                <a:pt x="345796" y="0"/>
              </a:lnTo>
              <a:lnTo>
                <a:pt x="345796" y="182330"/>
              </a:lnTo>
            </a:path>
          </a:pathLst>
        </a:custGeom>
        <a:noFill/>
        <a:ln w="25400" cap="flat" cmpd="sng" algn="ctr">
          <a:solidFill>
            <a:srgbClr val="01B4E7"/>
          </a:solidFill>
          <a:prstDash val="solid"/>
        </a:ln>
        <a:effectLst/>
      </dsp:spPr>
      <dsp:style>
        <a:lnRef idx="2">
          <a:scrgbClr r="0" g="0" b="0"/>
        </a:lnRef>
        <a:fillRef idx="0">
          <a:scrgbClr r="0" g="0" b="0"/>
        </a:fillRef>
        <a:effectRef idx="0">
          <a:scrgbClr r="0" g="0" b="0"/>
        </a:effectRef>
        <a:fontRef idx="minor"/>
      </dsp:style>
    </dsp:sp>
    <dsp:sp modelId="{2D73E00F-3799-4572-AC08-D846E047B239}">
      <dsp:nvSpPr>
        <dsp:cNvPr id="0" name=""/>
        <dsp:cNvSpPr/>
      </dsp:nvSpPr>
      <dsp:spPr>
        <a:xfrm>
          <a:off x="1375298" y="1217889"/>
          <a:ext cx="2008107" cy="211268"/>
        </a:xfrm>
        <a:custGeom>
          <a:avLst/>
          <a:gdLst/>
          <a:ahLst/>
          <a:cxnLst/>
          <a:rect l="0" t="0" r="0" b="0"/>
          <a:pathLst>
            <a:path>
              <a:moveTo>
                <a:pt x="2008107" y="0"/>
              </a:moveTo>
              <a:lnTo>
                <a:pt x="0" y="0"/>
              </a:lnTo>
              <a:lnTo>
                <a:pt x="0" y="211268"/>
              </a:lnTo>
            </a:path>
          </a:pathLst>
        </a:custGeom>
        <a:noFill/>
        <a:ln w="25400" cap="flat" cmpd="sng" algn="ctr">
          <a:solidFill>
            <a:srgbClr val="01B4E7"/>
          </a:solidFill>
          <a:prstDash val="solid"/>
        </a:ln>
        <a:effectLst/>
      </dsp:spPr>
      <dsp:style>
        <a:lnRef idx="2">
          <a:scrgbClr r="0" g="0" b="0"/>
        </a:lnRef>
        <a:fillRef idx="0">
          <a:scrgbClr r="0" g="0" b="0"/>
        </a:fillRef>
        <a:effectRef idx="0">
          <a:scrgbClr r="0" g="0" b="0"/>
        </a:effectRef>
        <a:fontRef idx="minor"/>
      </dsp:style>
    </dsp:sp>
    <dsp:sp modelId="{F7EE5125-694F-4FCD-B5B8-77254526C6AD}">
      <dsp:nvSpPr>
        <dsp:cNvPr id="0" name=""/>
        <dsp:cNvSpPr/>
      </dsp:nvSpPr>
      <dsp:spPr>
        <a:xfrm>
          <a:off x="1793235" y="257872"/>
          <a:ext cx="3180340" cy="960017"/>
        </a:xfrm>
        <a:prstGeom prst="rect">
          <a:avLst/>
        </a:prstGeom>
        <a:solidFill>
          <a:srgbClr val="01B4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90000"/>
            </a:lnSpc>
            <a:spcBef>
              <a:spcPct val="0"/>
            </a:spcBef>
            <a:spcAft>
              <a:spcPct val="35000"/>
            </a:spcAft>
            <a:buNone/>
          </a:pPr>
          <a:r>
            <a:rPr lang="en-US" sz="6200" kern="1200" dirty="0">
              <a:latin typeface="Arial" pitchFamily="34" charset="0"/>
              <a:cs typeface="Arial" pitchFamily="34" charset="0"/>
            </a:rPr>
            <a:t>$1,000</a:t>
          </a:r>
        </a:p>
      </dsp:txBody>
      <dsp:txXfrm>
        <a:off x="1793235" y="257872"/>
        <a:ext cx="3180340" cy="960017"/>
      </dsp:txXfrm>
    </dsp:sp>
    <dsp:sp modelId="{BDB971B6-26CD-4225-AEAF-A7270464F8DB}">
      <dsp:nvSpPr>
        <dsp:cNvPr id="0" name=""/>
        <dsp:cNvSpPr/>
      </dsp:nvSpPr>
      <dsp:spPr>
        <a:xfrm>
          <a:off x="395973" y="1429158"/>
          <a:ext cx="1958649" cy="856841"/>
        </a:xfrm>
        <a:prstGeom prst="rect">
          <a:avLst/>
        </a:prstGeom>
        <a:solidFill>
          <a:srgbClr val="1745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395973" y="1429158"/>
        <a:ext cx="1958649" cy="856841"/>
      </dsp:txXfrm>
    </dsp:sp>
    <dsp:sp modelId="{8C5A82E6-E137-4406-81D9-CC6F05999AC3}">
      <dsp:nvSpPr>
        <dsp:cNvPr id="0" name=""/>
        <dsp:cNvSpPr/>
      </dsp:nvSpPr>
      <dsp:spPr>
        <a:xfrm>
          <a:off x="2716739" y="1400220"/>
          <a:ext cx="2024925" cy="857173"/>
        </a:xfrm>
        <a:prstGeom prst="rect">
          <a:avLst/>
        </a:prstGeom>
        <a:solidFill>
          <a:srgbClr val="1745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2716739" y="1400220"/>
        <a:ext cx="2024925" cy="8571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C02D806-2B82-4B05-8388-DF603067B3C5}" type="datetimeFigureOut">
              <a:rPr kumimoji="1" lang="ja-JP" altLang="en-US" smtClean="0"/>
              <a:t>2023/7/24</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93C96B2-C2C3-4B0B-97B4-5EFEFBA280BE}" type="slidenum">
              <a:rPr kumimoji="1" lang="ja-JP" altLang="en-US" smtClean="0"/>
              <a:t>‹#›</a:t>
            </a:fld>
            <a:endParaRPr kumimoji="1" lang="ja-JP" altLang="en-US"/>
          </a:p>
        </p:txBody>
      </p:sp>
    </p:spTree>
    <p:extLst>
      <p:ext uri="{BB962C8B-B14F-4D97-AF65-F5344CB8AC3E}">
        <p14:creationId xmlns:p14="http://schemas.microsoft.com/office/powerpoint/2010/main" val="40835570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CAE5BFC4-C6B4-4580-B113-C603462990FB}" type="slidenum">
              <a:rPr kumimoji="0" lang="en-US" altLang="ja-JP"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1863" rtl="0" eaLnBrk="0" fontAlgn="base" latinLnBrk="0" hangingPunct="0">
                <a:lnSpc>
                  <a:spcPct val="100000"/>
                </a:lnSpc>
                <a:spcBef>
                  <a:spcPct val="0"/>
                </a:spcBef>
                <a:spcAft>
                  <a:spcPct val="0"/>
                </a:spcAft>
                <a:buClrTx/>
                <a:buSzTx/>
                <a:buFontTx/>
                <a:buNone/>
                <a:tabLst/>
                <a:defRPr/>
              </a:pPr>
              <a:t>1</a:t>
            </a:fld>
            <a:endParaRPr kumimoji="0" lang="en-US" altLang="ja-JP"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ja-JP" altLang="en-US" dirty="0">
                <a:latin typeface="Arial" charset="0"/>
                <a:ea typeface="ヒラギノ角ゴ Pro W3"/>
                <a:cs typeface="ヒラギノ角ゴ Pro W3"/>
              </a:rPr>
              <a:t>本日は、皆さんの奉仕活動にも直結する地区補助金とグローバル補助金について、寄付の流れも含めてご紹介いたします。</a:t>
            </a:r>
            <a:endParaRPr lang="en-US" altLang="ja-JP" dirty="0">
              <a:latin typeface="Arial" charset="0"/>
              <a:ea typeface="ヒラギノ角ゴ Pro W3"/>
              <a:cs typeface="ヒラギノ角ゴ Pro W3"/>
            </a:endParaRPr>
          </a:p>
        </p:txBody>
      </p:sp>
    </p:spTree>
    <p:extLst>
      <p:ext uri="{BB962C8B-B14F-4D97-AF65-F5344CB8AC3E}">
        <p14:creationId xmlns:p14="http://schemas.microsoft.com/office/powerpoint/2010/main" val="666076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3C96B2-C2C3-4B0B-97B4-5EFEFBA280BE}" type="slidenum">
              <a:rPr kumimoji="1" lang="ja-JP" altLang="en-US" smtClean="0"/>
              <a:t>10</a:t>
            </a:fld>
            <a:endParaRPr kumimoji="1" lang="ja-JP" altLang="en-US"/>
          </a:p>
        </p:txBody>
      </p:sp>
    </p:spTree>
    <p:extLst>
      <p:ext uri="{BB962C8B-B14F-4D97-AF65-F5344CB8AC3E}">
        <p14:creationId xmlns:p14="http://schemas.microsoft.com/office/powerpoint/2010/main" val="317848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3C96B2-C2C3-4B0B-97B4-5EFEFBA280BE}" type="slidenum">
              <a:rPr kumimoji="1" lang="ja-JP" altLang="en-US" smtClean="0"/>
              <a:t>11</a:t>
            </a:fld>
            <a:endParaRPr kumimoji="1" lang="ja-JP" altLang="en-US"/>
          </a:p>
        </p:txBody>
      </p:sp>
    </p:spTree>
    <p:extLst>
      <p:ext uri="{BB962C8B-B14F-4D97-AF65-F5344CB8AC3E}">
        <p14:creationId xmlns:p14="http://schemas.microsoft.com/office/powerpoint/2010/main" val="4142618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3C96B2-C2C3-4B0B-97B4-5EFEFBA280BE}" type="slidenum">
              <a:rPr kumimoji="1" lang="ja-JP" altLang="en-US" smtClean="0"/>
              <a:t>12</a:t>
            </a:fld>
            <a:endParaRPr kumimoji="1" lang="ja-JP" altLang="en-US"/>
          </a:p>
        </p:txBody>
      </p:sp>
    </p:spTree>
    <p:extLst>
      <p:ext uri="{BB962C8B-B14F-4D97-AF65-F5344CB8AC3E}">
        <p14:creationId xmlns:p14="http://schemas.microsoft.com/office/powerpoint/2010/main" val="172316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309684" y="8820096"/>
            <a:ext cx="4062462" cy="46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1" tIns="46366" rIns="92731" bIns="46366" anchor="b"/>
          <a:lstStyle>
            <a:lvl1pPr defTabSz="931863">
              <a:defRPr kumimoji="1">
                <a:solidFill>
                  <a:schemeClr val="tx1"/>
                </a:solidFill>
                <a:latin typeface="Arial" panose="020B0604020202020204" pitchFamily="34" charset="0"/>
                <a:ea typeface="HGP創英角ｺﾞｼｯｸUB" panose="020B0900000000000000" pitchFamily="50" charset="-128"/>
              </a:defRPr>
            </a:lvl1pPr>
            <a:lvl2pPr defTabSz="931863">
              <a:defRPr kumimoji="1">
                <a:solidFill>
                  <a:schemeClr val="tx1"/>
                </a:solidFill>
                <a:latin typeface="Arial" panose="020B0604020202020204" pitchFamily="34" charset="0"/>
                <a:ea typeface="HGP創英角ｺﾞｼｯｸUB" panose="020B0900000000000000" pitchFamily="50" charset="-128"/>
              </a:defRPr>
            </a:lvl2pPr>
            <a:lvl3pPr defTabSz="931863">
              <a:defRPr kumimoji="1">
                <a:solidFill>
                  <a:schemeClr val="tx1"/>
                </a:solidFill>
                <a:latin typeface="Arial" panose="020B0604020202020204" pitchFamily="34" charset="0"/>
                <a:ea typeface="HGP創英角ｺﾞｼｯｸUB" panose="020B0900000000000000" pitchFamily="50" charset="-128"/>
              </a:defRPr>
            </a:lvl3pPr>
            <a:lvl4pPr defTabSz="931863">
              <a:defRPr kumimoji="1">
                <a:solidFill>
                  <a:schemeClr val="tx1"/>
                </a:solidFill>
                <a:latin typeface="Arial" panose="020B0604020202020204" pitchFamily="34" charset="0"/>
                <a:ea typeface="HGP創英角ｺﾞｼｯｸUB" panose="020B0900000000000000" pitchFamily="50" charset="-128"/>
              </a:defRPr>
            </a:lvl4pPr>
            <a:lvl5pPr defTabSz="931863">
              <a:defRPr kumimoji="1">
                <a:solidFill>
                  <a:schemeClr val="tx1"/>
                </a:solidFill>
                <a:latin typeface="Arial" panose="020B0604020202020204" pitchFamily="34" charset="0"/>
                <a:ea typeface="HGP創英角ｺﾞｼｯｸUB" panose="020B0900000000000000" pitchFamily="50" charset="-128"/>
              </a:defRPr>
            </a:lvl5pPr>
            <a:lvl6pPr marL="2595563" indent="-309563" defTabSz="9318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3052763" indent="-309563" defTabSz="9318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509963" indent="-309563" defTabSz="9318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967163" indent="-309563" defTabSz="9318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0778F62-E8E9-4B66-94E2-4AB1B833374B}" type="slidenum">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13</a:t>
            </a:fld>
            <a:endPar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4819" name="Rectangle 2"/>
          <p:cNvSpPr>
            <a:spLocks noGrp="1" noRot="1" noChangeAspect="1" noChangeArrowheads="1" noTextEdit="1"/>
          </p:cNvSpPr>
          <p:nvPr>
            <p:ph type="sldImg"/>
          </p:nvPr>
        </p:nvSpPr>
        <p:spPr>
          <a:xfrm>
            <a:off x="1590675" y="696913"/>
            <a:ext cx="6189663" cy="3482975"/>
          </a:xfrm>
          <a:ln/>
        </p:spPr>
      </p:sp>
      <p:sp>
        <p:nvSpPr>
          <p:cNvPr id="34820" name="Rectangle 3"/>
          <p:cNvSpPr>
            <a:spLocks noGrp="1" noChangeArrowheads="1"/>
          </p:cNvSpPr>
          <p:nvPr>
            <p:ph type="body" idx="1"/>
          </p:nvPr>
        </p:nvSpPr>
        <p:spPr>
          <a:xfrm>
            <a:off x="1250221" y="4413301"/>
            <a:ext cx="7104063" cy="43330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1" tIns="46366" rIns="92731" bIns="46366"/>
          <a:lstStyle/>
          <a:p>
            <a:pPr marL="0" marR="0" indent="0" algn="l" defTabSz="914400" rtl="0" eaLnBrk="1" fontAlgn="base" latinLnBrk="0" hangingPunct="1">
              <a:lnSpc>
                <a:spcPct val="100000"/>
              </a:lnSpc>
              <a:spcBef>
                <a:spcPct val="30000"/>
              </a:spcBef>
              <a:spcAft>
                <a:spcPct val="0"/>
              </a:spcAft>
              <a:buClrTx/>
              <a:buSzTx/>
              <a:buFontTx/>
              <a:buNone/>
              <a:tabLst/>
              <a:defRPr/>
            </a:pPr>
            <a:r>
              <a:rPr kumimoji="0" lang="ja-JP" altLang="en-US" sz="1200" b="1" dirty="0">
                <a:solidFill>
                  <a:schemeClr val="tx2"/>
                </a:solidFill>
                <a:latin typeface="ＭＳ Ｐゴシック" charset="-128"/>
                <a:ea typeface="ＭＳ Ｐゴシック" charset="-128"/>
                <a:cs typeface="Arial" charset="0"/>
              </a:rPr>
              <a:t>年次基金</a:t>
            </a:r>
          </a:p>
          <a:p>
            <a:pPr eaLnBrk="1" hangingPunct="1"/>
            <a:r>
              <a:rPr lang="en-US" altLang="ja-JP" sz="1200" dirty="0"/>
              <a:t>EVERY  ROTARIAN  EVERY  YEAR</a:t>
            </a:r>
          </a:p>
          <a:p>
            <a:pPr eaLnBrk="1" hangingPunct="1"/>
            <a:r>
              <a:rPr kumimoji="0" lang="en-US" altLang="ja-JP" sz="1400" dirty="0">
                <a:latin typeface="ＭＳ Ｐゴシック" charset="-128"/>
                <a:ea typeface="ＭＳ Ｐゴシック" charset="-128"/>
                <a:cs typeface="Arial" charset="0"/>
              </a:rPr>
              <a:t>150</a:t>
            </a:r>
            <a:r>
              <a:rPr kumimoji="0" lang="ja-JP" altLang="en-US" sz="1400" dirty="0">
                <a:latin typeface="ＭＳ Ｐゴシック" charset="-128"/>
                <a:ea typeface="ＭＳ Ｐゴシック" charset="-128"/>
                <a:cs typeface="Arial" charset="0"/>
              </a:rPr>
              <a:t>＄</a:t>
            </a:r>
            <a:r>
              <a:rPr kumimoji="0" lang="ja-JP" altLang="en-US" sz="1200" dirty="0">
                <a:latin typeface="ＭＳ Ｐゴシック" charset="-128"/>
                <a:ea typeface="ＭＳ Ｐゴシック" charset="-128"/>
                <a:cs typeface="Arial" charset="0"/>
              </a:rPr>
              <a:t>／人　　　会員</a:t>
            </a:r>
            <a:r>
              <a:rPr kumimoji="0" lang="en-US" altLang="ja-JP" sz="1200" dirty="0">
                <a:ea typeface="ＭＳ Ｐゴシック" charset="-128"/>
                <a:cs typeface="Arial" charset="0"/>
              </a:rPr>
              <a:t>100%</a:t>
            </a:r>
            <a:r>
              <a:rPr kumimoji="0" lang="ja-JP" altLang="en-US" sz="1200" dirty="0">
                <a:latin typeface="ＭＳ Ｐゴシック" charset="-128"/>
                <a:ea typeface="ＭＳ Ｐゴシック" charset="-128"/>
                <a:cs typeface="Arial" charset="0"/>
              </a:rPr>
              <a:t>の参加を目指す </a:t>
            </a:r>
            <a:endParaRPr kumimoji="0" lang="en-US" altLang="ja-JP" sz="1200" dirty="0">
              <a:latin typeface="ＭＳ Ｐゴシック" charset="-128"/>
              <a:ea typeface="ＭＳ Ｐゴシック" charset="-128"/>
              <a:cs typeface="Arial" charset="0"/>
            </a:endParaRPr>
          </a:p>
          <a:p>
            <a:r>
              <a:rPr kumimoji="0" lang="ja-JP" altLang="en-US" sz="1200" dirty="0"/>
              <a:t>シェア・システムを通じて補助金とプログラムを支援</a:t>
            </a:r>
          </a:p>
          <a:p>
            <a:r>
              <a:rPr kumimoji="0" lang="ja-JP" altLang="en-US" sz="1200" dirty="0"/>
              <a:t>寄付は寄付者と寄付者のクラブのものとして扱われ、クラブ目標に算入される。</a:t>
            </a:r>
            <a:endParaRPr kumimoji="0" lang="en-US" altLang="ja-JP" sz="1200" dirty="0"/>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90581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5309684" y="8820096"/>
            <a:ext cx="4062462" cy="46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1" tIns="46366" rIns="92731" bIns="46366" anchor="b"/>
          <a:lstStyle>
            <a:lvl1pPr defTabSz="931863">
              <a:defRPr kumimoji="1">
                <a:solidFill>
                  <a:schemeClr val="tx1"/>
                </a:solidFill>
                <a:latin typeface="Arial" panose="020B0604020202020204" pitchFamily="34" charset="0"/>
                <a:ea typeface="HGP創英角ｺﾞｼｯｸUB" panose="020B0900000000000000" pitchFamily="50" charset="-128"/>
              </a:defRPr>
            </a:lvl1pPr>
            <a:lvl2pPr defTabSz="931863">
              <a:defRPr kumimoji="1">
                <a:solidFill>
                  <a:schemeClr val="tx1"/>
                </a:solidFill>
                <a:latin typeface="Arial" panose="020B0604020202020204" pitchFamily="34" charset="0"/>
                <a:ea typeface="HGP創英角ｺﾞｼｯｸUB" panose="020B0900000000000000" pitchFamily="50" charset="-128"/>
              </a:defRPr>
            </a:lvl2pPr>
            <a:lvl3pPr defTabSz="931863">
              <a:defRPr kumimoji="1">
                <a:solidFill>
                  <a:schemeClr val="tx1"/>
                </a:solidFill>
                <a:latin typeface="Arial" panose="020B0604020202020204" pitchFamily="34" charset="0"/>
                <a:ea typeface="HGP創英角ｺﾞｼｯｸUB" panose="020B0900000000000000" pitchFamily="50" charset="-128"/>
              </a:defRPr>
            </a:lvl3pPr>
            <a:lvl4pPr defTabSz="931863">
              <a:defRPr kumimoji="1">
                <a:solidFill>
                  <a:schemeClr val="tx1"/>
                </a:solidFill>
                <a:latin typeface="Arial" panose="020B0604020202020204" pitchFamily="34" charset="0"/>
                <a:ea typeface="HGP創英角ｺﾞｼｯｸUB" panose="020B0900000000000000" pitchFamily="50" charset="-128"/>
              </a:defRPr>
            </a:lvl4pPr>
            <a:lvl5pPr defTabSz="931863">
              <a:defRPr kumimoji="1">
                <a:solidFill>
                  <a:schemeClr val="tx1"/>
                </a:solidFill>
                <a:latin typeface="Arial" panose="020B0604020202020204" pitchFamily="34" charset="0"/>
                <a:ea typeface="HGP創英角ｺﾞｼｯｸUB" panose="020B0900000000000000" pitchFamily="50" charset="-128"/>
              </a:defRPr>
            </a:lvl5pPr>
            <a:lvl6pPr marL="2595563" indent="-309563" defTabSz="9318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3052763" indent="-309563" defTabSz="9318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509963" indent="-309563" defTabSz="9318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967163" indent="-309563" defTabSz="9318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C359C03-3304-4609-890A-2406EB45FE84}" type="slidenum">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14</a:t>
            </a:fld>
            <a:endPar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3011" name="Rectangle 2"/>
          <p:cNvSpPr>
            <a:spLocks noGrp="1" noRot="1" noChangeAspect="1" noChangeArrowheads="1" noTextEdit="1"/>
          </p:cNvSpPr>
          <p:nvPr>
            <p:ph type="sldImg"/>
          </p:nvPr>
        </p:nvSpPr>
        <p:spPr>
          <a:xfrm>
            <a:off x="1590675" y="696913"/>
            <a:ext cx="6189663" cy="3482975"/>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1" tIns="46366" rIns="92731" bIns="46366"/>
          <a:lstStyle/>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altLang="ja-JP" sz="1600" b="1" dirty="0">
                <a:solidFill>
                  <a:schemeClr val="tx2"/>
                </a:solidFill>
              </a:rPr>
              <a:t>100</a:t>
            </a:r>
            <a:r>
              <a:rPr kumimoji="0" lang="ja-JP" altLang="en-US" sz="1600" b="1" dirty="0">
                <a:solidFill>
                  <a:schemeClr val="tx2"/>
                </a:solidFill>
              </a:rPr>
              <a:t>ドルの寄付で実現できること</a:t>
            </a:r>
          </a:p>
          <a:p>
            <a:pPr marL="342900" indent="-342900" eaLnBrk="0" hangingPunct="0">
              <a:spcBef>
                <a:spcPct val="20000"/>
              </a:spcBef>
              <a:buFontTx/>
              <a:buChar char="•"/>
            </a:pPr>
            <a:r>
              <a:rPr kumimoji="0" lang="ja-JP" altLang="en-US" sz="1200" b="0" dirty="0">
                <a:ea typeface="ＭＳ Ｐゴシック" charset="-128"/>
                <a:cs typeface="Arial" charset="0"/>
              </a:rPr>
              <a:t>タンザニアの女性と子供たちに蚊帳</a:t>
            </a:r>
            <a:r>
              <a:rPr kumimoji="0" lang="en-US" altLang="ja-JP" sz="1200" b="0" dirty="0">
                <a:ea typeface="ＭＳ Ｐゴシック" charset="-128"/>
                <a:cs typeface="Arial" charset="0"/>
              </a:rPr>
              <a:t>50</a:t>
            </a:r>
            <a:r>
              <a:rPr kumimoji="0" lang="ja-JP" altLang="en-US" sz="1200" b="0" dirty="0">
                <a:ea typeface="ＭＳ Ｐゴシック" charset="-128"/>
                <a:cs typeface="Arial" charset="0"/>
              </a:rPr>
              <a:t>枚 </a:t>
            </a:r>
            <a:endParaRPr kumimoji="0" lang="en-US" altLang="ja-JP" sz="1200" b="0" dirty="0">
              <a:ea typeface="ＭＳ Ｐゴシック" charset="-128"/>
              <a:cs typeface="Arial" charset="0"/>
            </a:endParaRPr>
          </a:p>
          <a:p>
            <a:pPr marL="342900" indent="-342900" eaLnBrk="0" hangingPunct="0">
              <a:spcBef>
                <a:spcPct val="20000"/>
              </a:spcBef>
              <a:buFontTx/>
              <a:buChar char="•"/>
            </a:pPr>
            <a:r>
              <a:rPr kumimoji="0" lang="ja-JP" altLang="en-US" sz="1200" b="0" dirty="0">
                <a:ea typeface="ＭＳ Ｐゴシック" charset="-128"/>
                <a:cs typeface="Arial" charset="0"/>
              </a:rPr>
              <a:t>中国の高校生ホンジュラスの小学校に机を</a:t>
            </a:r>
            <a:r>
              <a:rPr kumimoji="0" lang="en-US" altLang="ja-JP" sz="1200" b="0" dirty="0">
                <a:ea typeface="ＭＳ Ｐゴシック" charset="-128"/>
                <a:cs typeface="Arial" charset="0"/>
              </a:rPr>
              <a:t>2</a:t>
            </a:r>
            <a:r>
              <a:rPr kumimoji="0" lang="ja-JP" altLang="en-US" sz="1200" b="0" dirty="0">
                <a:ea typeface="ＭＳ Ｐゴシック" charset="-128"/>
                <a:cs typeface="Arial" charset="0"/>
              </a:rPr>
              <a:t>台 </a:t>
            </a:r>
            <a:endParaRPr kumimoji="0" lang="en-US" altLang="ja-JP" sz="1200" b="0" dirty="0">
              <a:ea typeface="ＭＳ Ｐゴシック" charset="-128"/>
              <a:cs typeface="Arial" charset="0"/>
            </a:endParaRPr>
          </a:p>
          <a:p>
            <a:pPr marL="342900" indent="-342900" eaLnBrk="0" hangingPunct="0">
              <a:spcBef>
                <a:spcPct val="20000"/>
              </a:spcBef>
              <a:buFontTx/>
              <a:buChar char="•"/>
            </a:pPr>
            <a:r>
              <a:rPr kumimoji="0" lang="ja-JP" altLang="en-US" sz="1200" b="0" dirty="0">
                <a:ea typeface="ＭＳ Ｐゴシック" charset="-128"/>
                <a:cs typeface="Arial" charset="0"/>
              </a:rPr>
              <a:t>の学費</a:t>
            </a:r>
            <a:r>
              <a:rPr kumimoji="0" lang="en-US" altLang="ja-JP" sz="1200" b="0" dirty="0">
                <a:ea typeface="ＭＳ Ｐゴシック" charset="-128"/>
                <a:cs typeface="Arial" charset="0"/>
              </a:rPr>
              <a:t>1</a:t>
            </a:r>
            <a:r>
              <a:rPr kumimoji="0" lang="ja-JP" altLang="en-US" sz="1200" b="0" dirty="0">
                <a:ea typeface="ＭＳ Ｐゴシック" charset="-128"/>
                <a:cs typeface="Arial" charset="0"/>
              </a:rPr>
              <a:t>年分 </a:t>
            </a:r>
          </a:p>
          <a:p>
            <a:pPr marL="342900" indent="-342900"/>
            <a:r>
              <a:rPr kumimoji="0" lang="en-US" altLang="ja-JP" sz="1200" b="1" dirty="0">
                <a:solidFill>
                  <a:schemeClr val="tx2"/>
                </a:solidFill>
              </a:rPr>
              <a:t>1,000</a:t>
            </a:r>
            <a:r>
              <a:rPr kumimoji="0" lang="ja-JP" altLang="en-US" sz="1200" b="1" dirty="0">
                <a:solidFill>
                  <a:schemeClr val="tx2"/>
                </a:solidFill>
              </a:rPr>
              <a:t>ドルの寄付で実現できること</a:t>
            </a:r>
          </a:p>
          <a:p>
            <a:pPr marL="342900" indent="-342900"/>
            <a:r>
              <a:rPr kumimoji="0" lang="ja-JP" altLang="en-US" sz="800" dirty="0"/>
              <a:t>　メキシコ原住民の子供たちに歯科治療を行うための歯科用携帯いす</a:t>
            </a:r>
          </a:p>
          <a:p>
            <a:pPr marL="342900" indent="-342900"/>
            <a:r>
              <a:rPr kumimoji="0" lang="ja-JP" altLang="en-US" sz="800" dirty="0"/>
              <a:t>　</a:t>
            </a:r>
            <a:r>
              <a:rPr kumimoji="0" lang="en-US" altLang="ja-JP" sz="800" dirty="0"/>
              <a:t>1</a:t>
            </a:r>
            <a:r>
              <a:rPr kumimoji="0" lang="ja-JP" altLang="en-US" sz="800" dirty="0"/>
              <a:t>台 </a:t>
            </a:r>
          </a:p>
          <a:p>
            <a:pPr marL="342900" indent="-342900"/>
            <a:r>
              <a:rPr kumimoji="0" lang="ja-JP" altLang="en-US" sz="800" dirty="0"/>
              <a:t>・　ナイジェリアの眼科患者のための眼鏡</a:t>
            </a:r>
            <a:r>
              <a:rPr kumimoji="0" lang="en-US" altLang="ja-JP" sz="800" b="1" dirty="0"/>
              <a:t>400</a:t>
            </a:r>
            <a:r>
              <a:rPr kumimoji="0" lang="ja-JP" altLang="en-US" sz="800" dirty="0"/>
              <a:t>本 </a:t>
            </a:r>
            <a:endParaRPr kumimoji="0" lang="en-US" altLang="ja-JP" sz="800" dirty="0"/>
          </a:p>
          <a:p>
            <a:pPr marL="342900" indent="-342900"/>
            <a:r>
              <a:rPr kumimoji="0" lang="ja-JP" altLang="en-US" sz="800" dirty="0"/>
              <a:t>・　家族を養う</a:t>
            </a:r>
            <a:r>
              <a:rPr kumimoji="0" lang="en-US" altLang="ja-JP" sz="800" dirty="0"/>
              <a:t>23</a:t>
            </a:r>
            <a:r>
              <a:rPr kumimoji="0" lang="ja-JP" altLang="en-US" sz="800" dirty="0"/>
              <a:t>人のフィリピン女性を支援するためのマイクロクレジット　　（小額融資）</a:t>
            </a:r>
            <a:r>
              <a:rPr kumimoji="0" lang="ja-JP" altLang="en-US" sz="900" dirty="0"/>
              <a:t> </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4086126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5309684" y="8820096"/>
            <a:ext cx="4062462" cy="46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1" tIns="46366" rIns="92731" bIns="46366" anchor="b"/>
          <a:lstStyle>
            <a:lvl1pPr defTabSz="931863">
              <a:defRPr kumimoji="1">
                <a:solidFill>
                  <a:schemeClr val="tx1"/>
                </a:solidFill>
                <a:latin typeface="Arial" panose="020B0604020202020204" pitchFamily="34" charset="0"/>
                <a:ea typeface="HGP創英角ｺﾞｼｯｸUB" panose="020B0900000000000000" pitchFamily="50" charset="-128"/>
              </a:defRPr>
            </a:lvl1pPr>
            <a:lvl2pPr defTabSz="931863">
              <a:defRPr kumimoji="1">
                <a:solidFill>
                  <a:schemeClr val="tx1"/>
                </a:solidFill>
                <a:latin typeface="Arial" panose="020B0604020202020204" pitchFamily="34" charset="0"/>
                <a:ea typeface="HGP創英角ｺﾞｼｯｸUB" panose="020B0900000000000000" pitchFamily="50" charset="-128"/>
              </a:defRPr>
            </a:lvl2pPr>
            <a:lvl3pPr defTabSz="931863">
              <a:defRPr kumimoji="1">
                <a:solidFill>
                  <a:schemeClr val="tx1"/>
                </a:solidFill>
                <a:latin typeface="Arial" panose="020B0604020202020204" pitchFamily="34" charset="0"/>
                <a:ea typeface="HGP創英角ｺﾞｼｯｸUB" panose="020B0900000000000000" pitchFamily="50" charset="-128"/>
              </a:defRPr>
            </a:lvl3pPr>
            <a:lvl4pPr defTabSz="931863">
              <a:defRPr kumimoji="1">
                <a:solidFill>
                  <a:schemeClr val="tx1"/>
                </a:solidFill>
                <a:latin typeface="Arial" panose="020B0604020202020204" pitchFamily="34" charset="0"/>
                <a:ea typeface="HGP創英角ｺﾞｼｯｸUB" panose="020B0900000000000000" pitchFamily="50" charset="-128"/>
              </a:defRPr>
            </a:lvl4pPr>
            <a:lvl5pPr defTabSz="931863">
              <a:defRPr kumimoji="1">
                <a:solidFill>
                  <a:schemeClr val="tx1"/>
                </a:solidFill>
                <a:latin typeface="Arial" panose="020B0604020202020204" pitchFamily="34" charset="0"/>
                <a:ea typeface="HGP創英角ｺﾞｼｯｸUB" panose="020B0900000000000000" pitchFamily="50" charset="-128"/>
              </a:defRPr>
            </a:lvl5pPr>
            <a:lvl6pPr marL="2595563" indent="-309563" defTabSz="9318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3052763" indent="-309563" defTabSz="9318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509963" indent="-309563" defTabSz="9318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967163" indent="-309563" defTabSz="9318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C359C03-3304-4609-890A-2406EB45FE84}" type="slidenum">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15</a:t>
            </a:fld>
            <a:endPar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3011" name="Rectangle 2"/>
          <p:cNvSpPr>
            <a:spLocks noGrp="1" noRot="1" noChangeAspect="1" noChangeArrowheads="1" noTextEdit="1"/>
          </p:cNvSpPr>
          <p:nvPr>
            <p:ph type="sldImg"/>
          </p:nvPr>
        </p:nvSpPr>
        <p:spPr>
          <a:xfrm>
            <a:off x="1590675" y="696913"/>
            <a:ext cx="6189663" cy="3482975"/>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1" tIns="46366" rIns="92731" bIns="46366"/>
          <a:lstStyle/>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altLang="ja-JP" sz="1600" b="1" dirty="0">
                <a:solidFill>
                  <a:schemeClr val="tx2"/>
                </a:solidFill>
              </a:rPr>
              <a:t>100</a:t>
            </a:r>
            <a:r>
              <a:rPr kumimoji="0" lang="ja-JP" altLang="en-US" sz="1600" b="1" dirty="0">
                <a:solidFill>
                  <a:schemeClr val="tx2"/>
                </a:solidFill>
              </a:rPr>
              <a:t>ドルの寄付で実現できること</a:t>
            </a:r>
          </a:p>
          <a:p>
            <a:pPr marL="342900" indent="-342900" eaLnBrk="0" hangingPunct="0">
              <a:spcBef>
                <a:spcPct val="20000"/>
              </a:spcBef>
              <a:buFontTx/>
              <a:buChar char="•"/>
            </a:pPr>
            <a:r>
              <a:rPr kumimoji="0" lang="ja-JP" altLang="en-US" sz="1200" b="0" dirty="0">
                <a:ea typeface="ＭＳ Ｐゴシック" charset="-128"/>
                <a:cs typeface="Arial" charset="0"/>
              </a:rPr>
              <a:t>タンザニアの女性と子供たちに蚊帳</a:t>
            </a:r>
            <a:r>
              <a:rPr kumimoji="0" lang="en-US" altLang="ja-JP" sz="1200" b="0" dirty="0">
                <a:ea typeface="ＭＳ Ｐゴシック" charset="-128"/>
                <a:cs typeface="Arial" charset="0"/>
              </a:rPr>
              <a:t>50</a:t>
            </a:r>
            <a:r>
              <a:rPr kumimoji="0" lang="ja-JP" altLang="en-US" sz="1200" b="0" dirty="0">
                <a:ea typeface="ＭＳ Ｐゴシック" charset="-128"/>
                <a:cs typeface="Arial" charset="0"/>
              </a:rPr>
              <a:t>枚 </a:t>
            </a:r>
            <a:endParaRPr kumimoji="0" lang="en-US" altLang="ja-JP" sz="1200" b="0" dirty="0">
              <a:ea typeface="ＭＳ Ｐゴシック" charset="-128"/>
              <a:cs typeface="Arial" charset="0"/>
            </a:endParaRPr>
          </a:p>
          <a:p>
            <a:pPr marL="342900" indent="-342900" eaLnBrk="0" hangingPunct="0">
              <a:spcBef>
                <a:spcPct val="20000"/>
              </a:spcBef>
              <a:buFontTx/>
              <a:buChar char="•"/>
            </a:pPr>
            <a:r>
              <a:rPr kumimoji="0" lang="ja-JP" altLang="en-US" sz="1200" b="0" dirty="0">
                <a:ea typeface="ＭＳ Ｐゴシック" charset="-128"/>
                <a:cs typeface="Arial" charset="0"/>
              </a:rPr>
              <a:t>中国の高校生ホンジュラスの小学校に机を</a:t>
            </a:r>
            <a:r>
              <a:rPr kumimoji="0" lang="en-US" altLang="ja-JP" sz="1200" b="0" dirty="0">
                <a:ea typeface="ＭＳ Ｐゴシック" charset="-128"/>
                <a:cs typeface="Arial" charset="0"/>
              </a:rPr>
              <a:t>2</a:t>
            </a:r>
            <a:r>
              <a:rPr kumimoji="0" lang="ja-JP" altLang="en-US" sz="1200" b="0" dirty="0">
                <a:ea typeface="ＭＳ Ｐゴシック" charset="-128"/>
                <a:cs typeface="Arial" charset="0"/>
              </a:rPr>
              <a:t>台 </a:t>
            </a:r>
            <a:endParaRPr kumimoji="0" lang="en-US" altLang="ja-JP" sz="1200" b="0" dirty="0">
              <a:ea typeface="ＭＳ Ｐゴシック" charset="-128"/>
              <a:cs typeface="Arial" charset="0"/>
            </a:endParaRPr>
          </a:p>
          <a:p>
            <a:pPr marL="342900" indent="-342900" eaLnBrk="0" hangingPunct="0">
              <a:spcBef>
                <a:spcPct val="20000"/>
              </a:spcBef>
              <a:buFontTx/>
              <a:buChar char="•"/>
            </a:pPr>
            <a:r>
              <a:rPr kumimoji="0" lang="ja-JP" altLang="en-US" sz="1200" b="0" dirty="0">
                <a:ea typeface="ＭＳ Ｐゴシック" charset="-128"/>
                <a:cs typeface="Arial" charset="0"/>
              </a:rPr>
              <a:t>の学費</a:t>
            </a:r>
            <a:r>
              <a:rPr kumimoji="0" lang="en-US" altLang="ja-JP" sz="1200" b="0" dirty="0">
                <a:ea typeface="ＭＳ Ｐゴシック" charset="-128"/>
                <a:cs typeface="Arial" charset="0"/>
              </a:rPr>
              <a:t>1</a:t>
            </a:r>
            <a:r>
              <a:rPr kumimoji="0" lang="ja-JP" altLang="en-US" sz="1200" b="0" dirty="0">
                <a:ea typeface="ＭＳ Ｐゴシック" charset="-128"/>
                <a:cs typeface="Arial" charset="0"/>
              </a:rPr>
              <a:t>年分 </a:t>
            </a:r>
          </a:p>
          <a:p>
            <a:pPr marL="342900" indent="-342900"/>
            <a:r>
              <a:rPr kumimoji="0" lang="en-US" altLang="ja-JP" sz="1200" b="1" dirty="0">
                <a:solidFill>
                  <a:schemeClr val="tx2"/>
                </a:solidFill>
              </a:rPr>
              <a:t>1,000</a:t>
            </a:r>
            <a:r>
              <a:rPr kumimoji="0" lang="ja-JP" altLang="en-US" sz="1200" b="1" dirty="0">
                <a:solidFill>
                  <a:schemeClr val="tx2"/>
                </a:solidFill>
              </a:rPr>
              <a:t>ドルの寄付で実現できること</a:t>
            </a:r>
          </a:p>
          <a:p>
            <a:pPr marL="342900" indent="-342900"/>
            <a:r>
              <a:rPr kumimoji="0" lang="ja-JP" altLang="en-US" sz="800" dirty="0"/>
              <a:t>　メキシコ原住民の子供たちに歯科治療を行うための歯科用携帯いす</a:t>
            </a:r>
          </a:p>
          <a:p>
            <a:pPr marL="342900" indent="-342900"/>
            <a:r>
              <a:rPr kumimoji="0" lang="ja-JP" altLang="en-US" sz="800" dirty="0"/>
              <a:t>　</a:t>
            </a:r>
            <a:r>
              <a:rPr kumimoji="0" lang="en-US" altLang="ja-JP" sz="800" dirty="0"/>
              <a:t>1</a:t>
            </a:r>
            <a:r>
              <a:rPr kumimoji="0" lang="ja-JP" altLang="en-US" sz="800" dirty="0"/>
              <a:t>台 </a:t>
            </a:r>
          </a:p>
          <a:p>
            <a:pPr marL="342900" indent="-342900"/>
            <a:r>
              <a:rPr kumimoji="0" lang="ja-JP" altLang="en-US" sz="800" dirty="0"/>
              <a:t>・　ナイジェリアの眼科患者のための眼鏡</a:t>
            </a:r>
            <a:r>
              <a:rPr kumimoji="0" lang="en-US" altLang="ja-JP" sz="800" b="1" dirty="0"/>
              <a:t>400</a:t>
            </a:r>
            <a:r>
              <a:rPr kumimoji="0" lang="ja-JP" altLang="en-US" sz="800" dirty="0"/>
              <a:t>本 </a:t>
            </a:r>
            <a:endParaRPr kumimoji="0" lang="en-US" altLang="ja-JP" sz="800" dirty="0"/>
          </a:p>
          <a:p>
            <a:pPr marL="342900" indent="-342900"/>
            <a:r>
              <a:rPr kumimoji="0" lang="ja-JP" altLang="en-US" sz="800" dirty="0"/>
              <a:t>・　家族を養う</a:t>
            </a:r>
            <a:r>
              <a:rPr kumimoji="0" lang="en-US" altLang="ja-JP" sz="800" dirty="0"/>
              <a:t>23</a:t>
            </a:r>
            <a:r>
              <a:rPr kumimoji="0" lang="ja-JP" altLang="en-US" sz="800" dirty="0"/>
              <a:t>人のフィリピン女性を支援するためのマイクロクレジット　　（小額融資）</a:t>
            </a:r>
            <a:r>
              <a:rPr kumimoji="0" lang="ja-JP" altLang="en-US" sz="900" dirty="0"/>
              <a:t> </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637336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b="1" dirty="0"/>
              <a:t>研修目的</a:t>
            </a:r>
            <a:endParaRPr lang="ja-JP"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200" dirty="0"/>
              <a:t>•</a:t>
            </a:r>
            <a:r>
              <a:rPr lang="ja-JP" altLang="en-US" sz="1200" dirty="0"/>
              <a:t>　シェアシステムを理解する。</a:t>
            </a:r>
          </a:p>
          <a:p>
            <a:r>
              <a:rPr lang="ja-JP" altLang="en-US" sz="1200" dirty="0"/>
              <a:t>　</a:t>
            </a:r>
            <a:r>
              <a:rPr lang="en-US" altLang="ja-JP" sz="1200" dirty="0"/>
              <a:t>3</a:t>
            </a:r>
            <a:r>
              <a:rPr lang="ja-JP" altLang="en-US" sz="1200" dirty="0"/>
              <a:t>年周期の仕組みについて説明。</a:t>
            </a:r>
          </a:p>
          <a:p>
            <a:r>
              <a:rPr lang="en-US" altLang="ja-JP" sz="1200" dirty="0"/>
              <a:t>• </a:t>
            </a:r>
            <a:r>
              <a:rPr lang="ja-JP" altLang="en-US" sz="1200" dirty="0"/>
              <a:t>地区財団活動資金（</a:t>
            </a:r>
            <a:r>
              <a:rPr lang="en-US" altLang="ja-JP" sz="1200" dirty="0"/>
              <a:t>DDF</a:t>
            </a:r>
            <a:r>
              <a:rPr lang="ja-JP" altLang="en-US" sz="1200" dirty="0"/>
              <a:t>）をプロジェクトに使用するにあたり、</a:t>
            </a:r>
          </a:p>
          <a:p>
            <a:r>
              <a:rPr lang="ja-JP" altLang="en-US" sz="1200" dirty="0"/>
              <a:t>　　　　クラブが地区リーダーと協力する方法を理解する。</a:t>
            </a:r>
          </a:p>
          <a:p>
            <a:pPr marL="0" indent="0">
              <a:buNone/>
              <a:defRPr/>
            </a:pPr>
            <a:r>
              <a:rPr lang="ja-JP" altLang="en-US" sz="1800" b="1" dirty="0">
                <a:latin typeface="HGP創英ﾌﾟﾚｾﾞﾝｽEB" panose="02020800000000000000" pitchFamily="18" charset="-128"/>
                <a:ea typeface="HGP創英ﾌﾟﾚｾﾞﾝｽEB" panose="02020800000000000000" pitchFamily="18" charset="-128"/>
              </a:rPr>
              <a:t>寄付は</a:t>
            </a:r>
            <a:r>
              <a:rPr lang="en-US" altLang="ja-JP" sz="1800" b="1" dirty="0">
                <a:latin typeface="HGP創英ﾌﾟﾚｾﾞﾝｽEB" panose="02020800000000000000" pitchFamily="18" charset="-128"/>
                <a:ea typeface="HGP創英ﾌﾟﾚｾﾞﾝｽEB" panose="02020800000000000000" pitchFamily="18" charset="-128"/>
              </a:rPr>
              <a:t>3</a:t>
            </a:r>
            <a:r>
              <a:rPr lang="ja-JP" altLang="en-US" sz="1800" b="1" dirty="0">
                <a:latin typeface="HGP創英ﾌﾟﾚｾﾞﾝｽEB" panose="02020800000000000000" pitchFamily="18" charset="-128"/>
                <a:ea typeface="HGP創英ﾌﾟﾚｾﾞﾝｽEB" panose="02020800000000000000" pitchFamily="18" charset="-128"/>
              </a:rPr>
              <a:t>種類</a:t>
            </a:r>
          </a:p>
          <a:p>
            <a:pPr marL="381019" indent="-381019">
              <a:defRPr/>
            </a:pPr>
            <a:r>
              <a:rPr lang="ja-JP" altLang="en-US" sz="1200" dirty="0">
                <a:latin typeface="HGP創英ﾌﾟﾚｾﾞﾝｽEB" panose="02020800000000000000" pitchFamily="18" charset="-128"/>
                <a:ea typeface="HGP創英ﾌﾟﾚｾﾞﾝｽEB" panose="02020800000000000000" pitchFamily="18" charset="-128"/>
              </a:rPr>
              <a:t>年次基金（年次寄付</a:t>
            </a:r>
            <a:r>
              <a:rPr lang="en-US" altLang="ja-JP" sz="1200" dirty="0">
                <a:latin typeface="HGP創英ﾌﾟﾚｾﾞﾝｽEB" panose="02020800000000000000" pitchFamily="18" charset="-128"/>
                <a:ea typeface="HGP創英ﾌﾟﾚｾﾞﾝｽEB" panose="02020800000000000000" pitchFamily="18" charset="-128"/>
              </a:rPr>
              <a:t>―Share</a:t>
            </a:r>
            <a:r>
              <a:rPr lang="ja-JP" altLang="en-US" sz="1200" dirty="0">
                <a:latin typeface="HGP創英ﾌﾟﾚｾﾞﾝｽEB" panose="02020800000000000000" pitchFamily="18" charset="-128"/>
                <a:ea typeface="HGP創英ﾌﾟﾚｾﾞﾝｽEB" panose="02020800000000000000" pitchFamily="18" charset="-128"/>
              </a:rPr>
              <a:t>　対象）</a:t>
            </a:r>
            <a:endParaRPr lang="en-US" altLang="ja-JP" sz="1200" dirty="0">
              <a:latin typeface="HGP創英ﾌﾟﾚｾﾞﾝｽEB" panose="02020800000000000000" pitchFamily="18" charset="-128"/>
              <a:ea typeface="HGP創英ﾌﾟﾚｾﾞﾝｽEB" panose="02020800000000000000" pitchFamily="18" charset="-128"/>
            </a:endParaRPr>
          </a:p>
          <a:p>
            <a:pPr marL="0" indent="0">
              <a:buNone/>
              <a:defRPr/>
            </a:pPr>
            <a:r>
              <a:rPr lang="ja-JP" altLang="en-US" sz="1200" dirty="0">
                <a:latin typeface="HGP創英ﾌﾟﾚｾﾞﾝｽEB" panose="02020800000000000000" pitchFamily="18" charset="-128"/>
                <a:ea typeface="HGP創英ﾌﾟﾚｾﾞﾝｽEB" panose="02020800000000000000" pitchFamily="18" charset="-128"/>
              </a:rPr>
              <a:t>　　　　財団事業の資金となる。</a:t>
            </a:r>
          </a:p>
          <a:p>
            <a:pPr marL="381019" indent="-381019">
              <a:defRPr/>
            </a:pPr>
            <a:r>
              <a:rPr lang="ja-JP" altLang="en-US" sz="1200" dirty="0">
                <a:latin typeface="HGP創英ﾌﾟﾚｾﾞﾝｽEB" panose="02020800000000000000" pitchFamily="18" charset="-128"/>
                <a:ea typeface="HGP創英ﾌﾟﾚｾﾞﾝｽEB" panose="02020800000000000000" pitchFamily="18" charset="-128"/>
              </a:rPr>
              <a:t>恒久基金（高額寄付</a:t>
            </a:r>
            <a:r>
              <a:rPr lang="en-US" altLang="ja-JP" sz="1200" dirty="0">
                <a:latin typeface="HGP創英ﾌﾟﾚｾﾞﾝｽEB" panose="02020800000000000000" pitchFamily="18" charset="-128"/>
                <a:ea typeface="HGP創英ﾌﾟﾚｾﾞﾝｽEB" panose="02020800000000000000" pitchFamily="18" charset="-128"/>
              </a:rPr>
              <a:t>―1</a:t>
            </a:r>
            <a:r>
              <a:rPr lang="ja-JP" altLang="en-US" sz="1200" dirty="0">
                <a:latin typeface="HGP創英ﾌﾟﾚｾﾞﾝｽEB" panose="02020800000000000000" pitchFamily="18" charset="-128"/>
                <a:ea typeface="HGP創英ﾌﾟﾚｾﾞﾝｽEB" panose="02020800000000000000" pitchFamily="18" charset="-128"/>
              </a:rPr>
              <a:t>万＄から）</a:t>
            </a:r>
            <a:endParaRPr lang="en-US" altLang="ja-JP" sz="1200" dirty="0">
              <a:latin typeface="HGP創英ﾌﾟﾚｾﾞﾝｽEB" panose="02020800000000000000" pitchFamily="18" charset="-128"/>
              <a:ea typeface="HGP創英ﾌﾟﾚｾﾞﾝｽEB" panose="02020800000000000000" pitchFamily="18" charset="-128"/>
            </a:endParaRPr>
          </a:p>
          <a:p>
            <a:pPr marL="0" indent="0">
              <a:buNone/>
              <a:defRPr/>
            </a:pPr>
            <a:r>
              <a:rPr lang="ja-JP" altLang="en-US" sz="1200" dirty="0">
                <a:latin typeface="HGP創英ﾌﾟﾚｾﾞﾝｽEB" panose="02020800000000000000" pitchFamily="18" charset="-128"/>
                <a:ea typeface="HGP創英ﾌﾟﾚｾﾞﾝｽEB" panose="02020800000000000000" pitchFamily="18" charset="-128"/>
              </a:rPr>
              <a:t>　　　　　　　（地区－橋本基金、高橋基金、菅野基金）</a:t>
            </a:r>
            <a:endParaRPr lang="en-US" altLang="ja-JP" sz="1200" dirty="0">
              <a:latin typeface="HGP創英ﾌﾟﾚｾﾞﾝｽEB" panose="02020800000000000000" pitchFamily="18" charset="-128"/>
              <a:ea typeface="HGP創英ﾌﾟﾚｾﾞﾝｽEB" panose="02020800000000000000" pitchFamily="18" charset="-128"/>
            </a:endParaRPr>
          </a:p>
          <a:p>
            <a:pPr marL="0" indent="0">
              <a:buNone/>
              <a:defRPr/>
            </a:pPr>
            <a:r>
              <a:rPr lang="ja-JP" altLang="en-US" sz="1200" dirty="0">
                <a:latin typeface="HGP創英ﾌﾟﾚｾﾞﾝｽEB" panose="02020800000000000000" pitchFamily="18" charset="-128"/>
                <a:ea typeface="HGP創英ﾌﾟﾚｾﾞﾝｽEB" panose="02020800000000000000" pitchFamily="18" charset="-128"/>
              </a:rPr>
              <a:t>　　　　冠名基金。平和フェロー基金</a:t>
            </a:r>
            <a:endParaRPr lang="en-US" altLang="ja-JP" sz="1200" dirty="0">
              <a:latin typeface="HGP創英ﾌﾟﾚｾﾞﾝｽEB" panose="02020800000000000000" pitchFamily="18" charset="-128"/>
              <a:ea typeface="HGP創英ﾌﾟﾚｾﾞﾝｽEB" panose="02020800000000000000" pitchFamily="18" charset="-128"/>
            </a:endParaRPr>
          </a:p>
          <a:p>
            <a:pPr marL="0" indent="0">
              <a:buNone/>
              <a:defRPr/>
            </a:pPr>
            <a:r>
              <a:rPr lang="ja-JP" altLang="en-US" sz="1200" dirty="0">
                <a:latin typeface="HGP創英ﾌﾟﾚｾﾞﾝｽEB" panose="02020800000000000000" pitchFamily="18" charset="-128"/>
                <a:ea typeface="HGP創英ﾌﾟﾚｾﾞﾝｽEB" panose="02020800000000000000" pitchFamily="18" charset="-128"/>
              </a:rPr>
              <a:t>　　　　投資利益のみを使用する（元金、</a:t>
            </a:r>
            <a:r>
              <a:rPr lang="en-US" altLang="ja-JP" sz="1200" dirty="0">
                <a:latin typeface="HGP創英ﾌﾟﾚｾﾞﾝｽEB" panose="02020800000000000000" pitchFamily="18" charset="-128"/>
                <a:ea typeface="HGP創英ﾌﾟﾚｾﾞﾝｽEB" panose="02020800000000000000" pitchFamily="18" charset="-128"/>
              </a:rPr>
              <a:t>Share</a:t>
            </a:r>
            <a:r>
              <a:rPr lang="ja-JP" altLang="en-US" sz="1200" dirty="0">
                <a:latin typeface="HGP創英ﾌﾟﾚｾﾞﾝｽEB" panose="02020800000000000000" pitchFamily="18" charset="-128"/>
                <a:ea typeface="HGP創英ﾌﾟﾚｾﾞﾝｽEB" panose="02020800000000000000" pitchFamily="18" charset="-128"/>
              </a:rPr>
              <a:t>へ配当、経費）</a:t>
            </a:r>
            <a:endParaRPr lang="en-US" altLang="ja-JP" sz="1200" dirty="0">
              <a:latin typeface="HGP創英ﾌﾟﾚｾﾞﾝｽEB" panose="02020800000000000000" pitchFamily="18" charset="-128"/>
              <a:ea typeface="HGP創英ﾌﾟﾚｾﾞﾝｽEB" panose="02020800000000000000" pitchFamily="18" charset="-128"/>
            </a:endParaRPr>
          </a:p>
          <a:p>
            <a:pPr marL="381019" indent="-381019">
              <a:defRPr/>
            </a:pPr>
            <a:r>
              <a:rPr lang="ja-JP" altLang="en-US" sz="1200" dirty="0">
                <a:latin typeface="HGP創英ﾌﾟﾚｾﾞﾝｽEB" panose="02020800000000000000" pitchFamily="18" charset="-128"/>
                <a:ea typeface="HGP創英ﾌﾟﾚｾﾞﾝｽEB" panose="02020800000000000000" pitchFamily="18" charset="-128"/>
              </a:rPr>
              <a:t>ポリオ・プラス（ポリオ撲滅限定資金）</a:t>
            </a:r>
            <a:endParaRPr lang="en-US" altLang="ja-JP" sz="1200" dirty="0">
              <a:latin typeface="HGP創英ﾌﾟﾚｾﾞﾝｽEB" panose="02020800000000000000" pitchFamily="18" charset="-128"/>
              <a:ea typeface="HGP創英ﾌﾟﾚｾﾞﾝｽEB" panose="02020800000000000000" pitchFamily="18" charset="-128"/>
            </a:endParaRPr>
          </a:p>
          <a:p>
            <a:pPr marL="0" indent="0">
              <a:buNone/>
              <a:defRPr/>
            </a:pPr>
            <a:r>
              <a:rPr lang="ja-JP" altLang="en-US" sz="1200" dirty="0">
                <a:latin typeface="HGP創英ﾌﾟﾚｾﾞﾝｽEB" panose="02020800000000000000" pitchFamily="18" charset="-128"/>
                <a:ea typeface="HGP創英ﾌﾟﾚｾﾞﾝｽEB" panose="02020800000000000000" pitchFamily="18" charset="-128"/>
              </a:rPr>
              <a:t>　　　　ビル・ゲイツ財団より倍額支援</a:t>
            </a:r>
            <a:endParaRPr lang="en-US" altLang="ja-JP" sz="1200" dirty="0">
              <a:latin typeface="HGP創英ﾌﾟﾚｾﾞﾝｽEB" panose="02020800000000000000" pitchFamily="18" charset="-128"/>
              <a:ea typeface="HGP創英ﾌﾟﾚｾﾞﾝｽEB" panose="02020800000000000000" pitchFamily="18" charset="-128"/>
            </a:endParaRPr>
          </a:p>
          <a:p>
            <a:pPr marL="0" indent="0">
              <a:buNone/>
              <a:defRPr/>
            </a:pPr>
            <a:r>
              <a:rPr lang="en-US" altLang="ja-JP" sz="1200" dirty="0">
                <a:latin typeface="HGP創英ﾌﾟﾚｾﾞﾝｽEB" panose="02020800000000000000" pitchFamily="18" charset="-128"/>
                <a:ea typeface="HGP創英ﾌﾟﾚｾﾞﾝｽEB" panose="02020800000000000000" pitchFamily="18" charset="-128"/>
              </a:rPr>
              <a:t>           </a:t>
            </a:r>
            <a:r>
              <a:rPr lang="ja-JP" altLang="en-US" sz="1200" dirty="0">
                <a:latin typeface="HGP創英ﾌﾟﾚｾﾞﾝｽEB" panose="02020800000000000000" pitchFamily="18" charset="-128"/>
                <a:ea typeface="HGP創英ﾌﾟﾚｾﾞﾝｽEB" panose="02020800000000000000" pitchFamily="18" charset="-128"/>
              </a:rPr>
              <a:t>ポリオ・プラス委員会との協調</a:t>
            </a:r>
            <a:endParaRPr lang="en-US" altLang="ja-JP" sz="1200" dirty="0">
              <a:latin typeface="HGP創英ﾌﾟﾚｾﾞﾝｽEB" panose="02020800000000000000" pitchFamily="18" charset="-128"/>
              <a:ea typeface="HGP創英ﾌﾟﾚｾﾞﾝｽEB" panose="02020800000000000000" pitchFamily="18"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CA7CBC-4ED6-4FEF-9A96-407F3E3207E2}" type="slidenum">
              <a:rPr kumimoji="1" lang="ja-JP" altLang="en-US" sz="1200" b="0" i="0" u="none" strike="noStrike" kern="1200" cap="none" spc="0" normalizeH="0" baseline="0" noProof="0" smtClean="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a:t>
            </a:fld>
            <a:endParaRPr kumimoji="1" lang="ja-JP" alt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15885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3C96B2-C2C3-4B0B-97B4-5EFEFBA280BE}" type="slidenum">
              <a:rPr kumimoji="1" lang="ja-JP" altLang="en-US" smtClean="0"/>
              <a:t>3</a:t>
            </a:fld>
            <a:endParaRPr kumimoji="1" lang="ja-JP" altLang="en-US"/>
          </a:p>
        </p:txBody>
      </p:sp>
    </p:spTree>
    <p:extLst>
      <p:ext uri="{BB962C8B-B14F-4D97-AF65-F5344CB8AC3E}">
        <p14:creationId xmlns:p14="http://schemas.microsoft.com/office/powerpoint/2010/main" val="3661446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3C96B2-C2C3-4B0B-97B4-5EFEFBA280BE}" type="slidenum">
              <a:rPr kumimoji="1" lang="ja-JP" altLang="en-US" smtClean="0"/>
              <a:t>4</a:t>
            </a:fld>
            <a:endParaRPr kumimoji="1" lang="ja-JP" altLang="en-US"/>
          </a:p>
        </p:txBody>
      </p:sp>
    </p:spTree>
    <p:extLst>
      <p:ext uri="{BB962C8B-B14F-4D97-AF65-F5344CB8AC3E}">
        <p14:creationId xmlns:p14="http://schemas.microsoft.com/office/powerpoint/2010/main" val="144664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882775" y="1169988"/>
            <a:ext cx="5622925" cy="3163887"/>
          </a:xfrm>
          <a:ln/>
        </p:spPr>
      </p:sp>
      <p:sp>
        <p:nvSpPr>
          <p:cNvPr id="26627" name="Notes Placeholder 2"/>
          <p:cNvSpPr>
            <a:spLocks noGrp="1"/>
          </p:cNvSpPr>
          <p:nvPr>
            <p:ph type="body" idx="1"/>
          </p:nvPr>
        </p:nvSpPr>
        <p:spPr>
          <a:xfrm>
            <a:off x="1224999" y="4454009"/>
            <a:ext cx="6886347" cy="421562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en-US" dirty="0">
                <a:solidFill>
                  <a:schemeClr val="tx2"/>
                </a:solidFill>
                <a:latin typeface="Arial" pitchFamily="34" charset="0"/>
                <a:cs typeface="ヒラギノ角ゴ Pro W3" pitchFamily="-84" charset="-128"/>
              </a:rPr>
              <a:t>このスライドは、年次基金（シェア）へのご寄付の配分を示したものです。</a:t>
            </a:r>
            <a:endParaRPr lang="en-US" dirty="0">
              <a:solidFill>
                <a:schemeClr val="tx2"/>
              </a:solidFill>
              <a:latin typeface="Arial" pitchFamily="34" charset="0"/>
              <a:cs typeface="ヒラギノ角ゴ Pro W3" pitchFamily="-84" charset="-128"/>
            </a:endParaRPr>
          </a:p>
          <a:p>
            <a:pPr marL="171450" indent="-171450">
              <a:buFont typeface="Arial" pitchFamily="34" charset="0"/>
              <a:buChar char="•"/>
              <a:defRPr/>
            </a:pPr>
            <a:r>
              <a:rPr lang="ja-JP" altLang="en-US" dirty="0">
                <a:solidFill>
                  <a:schemeClr val="tx2"/>
                </a:solidFill>
                <a:latin typeface="Arial" pitchFamily="34" charset="0"/>
                <a:cs typeface="ヒラギノ角ゴ Pro W3" pitchFamily="-84" charset="-128"/>
              </a:rPr>
              <a:t>年次基金へのご寄付は、</a:t>
            </a:r>
            <a:r>
              <a:rPr lang="en-US" altLang="ja-JP" dirty="0">
                <a:solidFill>
                  <a:schemeClr val="tx2"/>
                </a:solidFill>
                <a:latin typeface="Arial" pitchFamily="34" charset="0"/>
                <a:cs typeface="ヒラギノ角ゴ Pro W3" pitchFamily="-84" charset="-128"/>
              </a:rPr>
              <a:t>3</a:t>
            </a:r>
            <a:r>
              <a:rPr lang="ja-JP" altLang="en-US" dirty="0">
                <a:solidFill>
                  <a:schemeClr val="tx2"/>
                </a:solidFill>
                <a:latin typeface="Arial" pitchFamily="34" charset="0"/>
                <a:cs typeface="ヒラギノ角ゴ Pro W3" pitchFamily="-84" charset="-128"/>
              </a:rPr>
              <a:t>年間の投資期間を経た後、</a:t>
            </a:r>
            <a:r>
              <a:rPr lang="en-US" altLang="ja-JP" dirty="0">
                <a:solidFill>
                  <a:schemeClr val="tx2"/>
                </a:solidFill>
                <a:latin typeface="Arial" pitchFamily="34" charset="0"/>
                <a:cs typeface="ヒラギノ角ゴ Pro W3" pitchFamily="-84" charset="-128"/>
              </a:rPr>
              <a:t>50</a:t>
            </a:r>
            <a:r>
              <a:rPr lang="ja-JP" altLang="en-US" dirty="0">
                <a:solidFill>
                  <a:schemeClr val="tx2"/>
                </a:solidFill>
                <a:latin typeface="Arial" pitchFamily="34" charset="0"/>
                <a:cs typeface="ヒラギノ角ゴ Pro W3" pitchFamily="-84" charset="-128"/>
              </a:rPr>
              <a:t>％が</a:t>
            </a:r>
            <a:r>
              <a:rPr lang="en-US" altLang="ja-JP" dirty="0">
                <a:solidFill>
                  <a:schemeClr val="tx2"/>
                </a:solidFill>
                <a:latin typeface="Arial" pitchFamily="34" charset="0"/>
                <a:cs typeface="ヒラギノ角ゴ Pro W3" pitchFamily="-84" charset="-128"/>
              </a:rPr>
              <a:t>DDF</a:t>
            </a:r>
            <a:r>
              <a:rPr lang="ja-JP" altLang="en-US" dirty="0">
                <a:solidFill>
                  <a:schemeClr val="tx2"/>
                </a:solidFill>
                <a:latin typeface="Arial" pitchFamily="34" charset="0"/>
                <a:cs typeface="ヒラギノ角ゴ Pro W3" pitchFamily="-84" charset="-128"/>
              </a:rPr>
              <a:t>（地区財団活動資金）、残り</a:t>
            </a:r>
            <a:r>
              <a:rPr lang="en-US" altLang="ja-JP" dirty="0">
                <a:solidFill>
                  <a:schemeClr val="tx2"/>
                </a:solidFill>
                <a:latin typeface="Arial" pitchFamily="34" charset="0"/>
                <a:cs typeface="ヒラギノ角ゴ Pro W3" pitchFamily="-84" charset="-128"/>
              </a:rPr>
              <a:t>50</a:t>
            </a:r>
            <a:r>
              <a:rPr lang="ja-JP" altLang="en-US" dirty="0">
                <a:solidFill>
                  <a:schemeClr val="tx2"/>
                </a:solidFill>
                <a:latin typeface="Arial" pitchFamily="34" charset="0"/>
                <a:cs typeface="ヒラギノ角ゴ Pro W3" pitchFamily="-84" charset="-128"/>
              </a:rPr>
              <a:t>％が</a:t>
            </a:r>
            <a:r>
              <a:rPr lang="en-US" altLang="ja-JP" dirty="0">
                <a:solidFill>
                  <a:schemeClr val="tx2"/>
                </a:solidFill>
                <a:latin typeface="Arial" pitchFamily="34" charset="0"/>
                <a:cs typeface="ヒラギノ角ゴ Pro W3" pitchFamily="-84" charset="-128"/>
              </a:rPr>
              <a:t>WF</a:t>
            </a:r>
            <a:r>
              <a:rPr lang="ja-JP" altLang="en-US" dirty="0">
                <a:solidFill>
                  <a:schemeClr val="tx2"/>
                </a:solidFill>
                <a:latin typeface="Arial" pitchFamily="34" charset="0"/>
                <a:cs typeface="ヒラギノ角ゴ Pro W3" pitchFamily="-84" charset="-128"/>
              </a:rPr>
              <a:t>（国際財団活動資金）となります。</a:t>
            </a:r>
            <a:r>
              <a:rPr lang="ja-JP" altLang="en-US" dirty="0">
                <a:solidFill>
                  <a:srgbClr val="FF0000"/>
                </a:solidFill>
                <a:latin typeface="Arial" pitchFamily="34" charset="0"/>
                <a:cs typeface="ヒラギノ角ゴ Pro W3" pitchFamily="-84" charset="-128"/>
              </a:rPr>
              <a:t>ただし、投資収入が運営費を賄うのに十分でない場合、または、運営準備金が目標レベルに達していない場合には、年次基金への寄付の</a:t>
            </a:r>
            <a:r>
              <a:rPr lang="en-US" altLang="ja-JP" dirty="0">
                <a:solidFill>
                  <a:srgbClr val="FF0000"/>
                </a:solidFill>
                <a:latin typeface="Arial" pitchFamily="34" charset="0"/>
                <a:cs typeface="ヒラギノ角ゴ Pro W3" pitchFamily="-84" charset="-128"/>
              </a:rPr>
              <a:t>5</a:t>
            </a:r>
            <a:r>
              <a:rPr lang="ja-JP" altLang="en-US" dirty="0">
                <a:solidFill>
                  <a:srgbClr val="FF0000"/>
                </a:solidFill>
                <a:latin typeface="Arial" pitchFamily="34" charset="0"/>
                <a:cs typeface="ヒラギノ角ゴ Pro W3" pitchFamily="-84" charset="-128"/>
              </a:rPr>
              <a:t>％に相当する金額が</a:t>
            </a:r>
            <a:r>
              <a:rPr lang="en-US" altLang="ja-JP" dirty="0">
                <a:solidFill>
                  <a:srgbClr val="FF0000"/>
                </a:solidFill>
                <a:latin typeface="Arial" pitchFamily="34" charset="0"/>
                <a:cs typeface="ヒラギノ角ゴ Pro W3" pitchFamily="-84" charset="-128"/>
              </a:rPr>
              <a:t>WF</a:t>
            </a:r>
            <a:r>
              <a:rPr lang="ja-JP" altLang="en-US" dirty="0">
                <a:solidFill>
                  <a:srgbClr val="FF0000"/>
                </a:solidFill>
                <a:latin typeface="Arial" pitchFamily="34" charset="0"/>
                <a:cs typeface="ヒラギノ角ゴ Pro W3" pitchFamily="-84" charset="-128"/>
              </a:rPr>
              <a:t>から差し引かれ、運営費に充てられます。運営費を賄う必要がない場合、この</a:t>
            </a:r>
            <a:r>
              <a:rPr lang="en-US" altLang="ja-JP" dirty="0">
                <a:solidFill>
                  <a:srgbClr val="FF0000"/>
                </a:solidFill>
                <a:latin typeface="Arial" pitchFamily="34" charset="0"/>
                <a:cs typeface="ヒラギノ角ゴ Pro W3" pitchFamily="-84" charset="-128"/>
              </a:rPr>
              <a:t>5</a:t>
            </a:r>
            <a:r>
              <a:rPr lang="ja-JP" altLang="en-US" dirty="0">
                <a:solidFill>
                  <a:srgbClr val="FF0000"/>
                </a:solidFill>
                <a:latin typeface="Arial" pitchFamily="34" charset="0"/>
                <a:cs typeface="ヒラギノ角ゴ Pro W3" pitchFamily="-84" charset="-128"/>
              </a:rPr>
              <a:t>％は</a:t>
            </a:r>
            <a:r>
              <a:rPr lang="en-US" altLang="ja-JP" dirty="0">
                <a:solidFill>
                  <a:srgbClr val="FF0000"/>
                </a:solidFill>
                <a:latin typeface="Arial" pitchFamily="34" charset="0"/>
                <a:cs typeface="ヒラギノ角ゴ Pro W3" pitchFamily="-84" charset="-128"/>
              </a:rPr>
              <a:t>WF</a:t>
            </a:r>
            <a:r>
              <a:rPr lang="ja-JP" altLang="en-US" dirty="0">
                <a:solidFill>
                  <a:srgbClr val="FF0000"/>
                </a:solidFill>
                <a:latin typeface="Arial" pitchFamily="34" charset="0"/>
                <a:cs typeface="ヒラギノ角ゴ Pro W3" pitchFamily="-84" charset="-128"/>
              </a:rPr>
              <a:t>のまま残り、通常通り、補助金のために使用されます。</a:t>
            </a:r>
            <a:endParaRPr lang="en-US" dirty="0">
              <a:solidFill>
                <a:srgbClr val="FF0000"/>
              </a:solidFill>
              <a:latin typeface="Arial" pitchFamily="34" charset="0"/>
              <a:cs typeface="ヒラギノ角ゴ Pro W3" pitchFamily="-84" charset="-128"/>
            </a:endParaRPr>
          </a:p>
          <a:p>
            <a:pPr marL="171450" indent="-171450">
              <a:buFont typeface="Arial" pitchFamily="34" charset="0"/>
              <a:buChar char="•"/>
              <a:defRPr/>
            </a:pPr>
            <a:r>
              <a:rPr lang="ja-JP" altLang="en-US" dirty="0">
                <a:solidFill>
                  <a:schemeClr val="tx2"/>
                </a:solidFill>
                <a:latin typeface="Arial" pitchFamily="34" charset="0"/>
                <a:cs typeface="ヒラギノ角ゴ Pro W3" pitchFamily="-84" charset="-128"/>
              </a:rPr>
              <a:t>新しい資金モデルは、</a:t>
            </a:r>
            <a:r>
              <a:rPr lang="en-US" altLang="ja-JP" u="sng" dirty="0">
                <a:solidFill>
                  <a:schemeClr val="tx2"/>
                </a:solidFill>
                <a:latin typeface="Arial" pitchFamily="34" charset="0"/>
                <a:cs typeface="ヒラギノ角ゴ Pro W3" pitchFamily="-84" charset="-128"/>
              </a:rPr>
              <a:t>DDF</a:t>
            </a:r>
            <a:r>
              <a:rPr lang="ja-JP" altLang="en-US" u="sng" dirty="0">
                <a:solidFill>
                  <a:schemeClr val="tx2"/>
                </a:solidFill>
                <a:latin typeface="Arial" pitchFamily="34" charset="0"/>
                <a:cs typeface="ヒラギノ角ゴ Pro W3" pitchFamily="-84" charset="-128"/>
              </a:rPr>
              <a:t>に影響を与えるものではありません</a:t>
            </a:r>
            <a:r>
              <a:rPr lang="ja-JP" altLang="en-US" dirty="0">
                <a:solidFill>
                  <a:schemeClr val="tx2"/>
                </a:solidFill>
                <a:latin typeface="Arial" pitchFamily="34" charset="0"/>
                <a:cs typeface="ヒラギノ角ゴ Pro W3" pitchFamily="-84" charset="-128"/>
              </a:rPr>
              <a:t>。</a:t>
            </a:r>
            <a:endParaRPr lang="en-US" dirty="0">
              <a:solidFill>
                <a:schemeClr val="tx2"/>
              </a:solidFill>
              <a:latin typeface="Arial" pitchFamily="34" charset="0"/>
              <a:cs typeface="ヒラギノ角ゴ Pro W3" pitchFamily="-84" charset="-128"/>
            </a:endParaRPr>
          </a:p>
          <a:p>
            <a:pPr marL="171450" indent="-171450">
              <a:buFont typeface="Arial" pitchFamily="34" charset="0"/>
              <a:buChar char="•"/>
              <a:defRPr/>
            </a:pPr>
            <a:endParaRPr lang="en-US" dirty="0">
              <a:solidFill>
                <a:schemeClr val="tx2"/>
              </a:solidFill>
              <a:latin typeface="Arial" pitchFamily="34" charset="0"/>
              <a:cs typeface="ヒラギノ角ゴ Pro W3" pitchFamily="-84" charset="-128"/>
            </a:endParaRPr>
          </a:p>
          <a:p>
            <a:pPr marL="171450" indent="-171450">
              <a:buFont typeface="Arial" pitchFamily="34" charset="0"/>
              <a:buChar char="•"/>
              <a:defRPr/>
            </a:pPr>
            <a:endParaRPr lang="en-US" dirty="0">
              <a:solidFill>
                <a:schemeClr val="tx2"/>
              </a:solidFill>
              <a:latin typeface="Arial" pitchFamily="34" charset="0"/>
              <a:cs typeface="ヒラギノ角ゴ Pro W3" pitchFamily="-84" charset="-128"/>
            </a:endParaRPr>
          </a:p>
          <a:p>
            <a:pPr>
              <a:defRPr/>
            </a:pPr>
            <a:endParaRPr lang="en-US" dirty="0">
              <a:solidFill>
                <a:schemeClr val="tx2"/>
              </a:solidFill>
              <a:latin typeface="Arial" pitchFamily="34" charset="0"/>
              <a:cs typeface="ヒラギノ角ゴ Pro W3" pitchFamily="-84" charset="-128"/>
            </a:endParaRPr>
          </a:p>
          <a:p>
            <a:pPr>
              <a:defRPr/>
            </a:pPr>
            <a:endParaRPr lang="en-US" dirty="0">
              <a:solidFill>
                <a:srgbClr val="58585A"/>
              </a:solidFill>
              <a:latin typeface="Arial" pitchFamily="34" charset="0"/>
              <a:cs typeface="ヒラギノ角ゴ Pro W3" pitchFamily="-84" charset="-128"/>
            </a:endParaRPr>
          </a:p>
          <a:p>
            <a:pPr>
              <a:defRPr/>
            </a:pPr>
            <a:endParaRPr lang="en-US" dirty="0">
              <a:solidFill>
                <a:srgbClr val="58585A"/>
              </a:solidFill>
              <a:latin typeface="Arial" pitchFamily="34" charset="0"/>
              <a:cs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BE4214AF-93EC-40D2-8A90-AF278EA5E6BE}" type="slidenum">
              <a:rPr kumimoji="0" lang="en-US" sz="1200" b="0" i="0" u="none" strike="noStrike" kern="1200" cap="none" spc="0" normalizeH="0" baseline="0" noProof="0" smtClean="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519824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a:xfrm>
            <a:off x="-836613" y="1700213"/>
            <a:ext cx="8148638" cy="4584700"/>
          </a:xfrm>
          <a:ln/>
        </p:spPr>
      </p:sp>
      <p:sp>
        <p:nvSpPr>
          <p:cNvPr id="368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　　　　　　</a:t>
            </a:r>
            <a:endParaRPr lang="en-US" altLang="ja-JP" dirty="0">
              <a:latin typeface="Arial" panose="020B0604020202020204" pitchFamily="34" charset="0"/>
            </a:endParaRPr>
          </a:p>
          <a:p>
            <a:r>
              <a:rPr lang="ja-JP" altLang="en-US" dirty="0">
                <a:latin typeface="Arial" panose="020B0604020202020204" pitchFamily="34" charset="0"/>
              </a:rPr>
              <a:t>　</a:t>
            </a:r>
          </a:p>
        </p:txBody>
      </p:sp>
      <p:sp>
        <p:nvSpPr>
          <p:cNvPr id="3686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HGP創英角ｺﾞｼｯｸUB" panose="020B0900000000000000" pitchFamily="50" charset="-128"/>
              </a:defRPr>
            </a:lvl1pPr>
            <a:lvl2pPr marL="750888" indent="-288925">
              <a:defRPr kumimoji="1">
                <a:solidFill>
                  <a:schemeClr val="tx1"/>
                </a:solidFill>
                <a:latin typeface="Arial" panose="020B0604020202020204" pitchFamily="34" charset="0"/>
                <a:ea typeface="HGP創英角ｺﾞｼｯｸUB" panose="020B0900000000000000" pitchFamily="50" charset="-128"/>
              </a:defRPr>
            </a:lvl2pPr>
            <a:lvl3pPr marL="1155700" indent="-230188">
              <a:defRPr kumimoji="1">
                <a:solidFill>
                  <a:schemeClr val="tx1"/>
                </a:solidFill>
                <a:latin typeface="Arial" panose="020B0604020202020204" pitchFamily="34" charset="0"/>
                <a:ea typeface="HGP創英角ｺﾞｼｯｸUB" panose="020B0900000000000000" pitchFamily="50" charset="-128"/>
              </a:defRPr>
            </a:lvl3pPr>
            <a:lvl4pPr marL="1617663" indent="-230188">
              <a:defRPr kumimoji="1">
                <a:solidFill>
                  <a:schemeClr val="tx1"/>
                </a:solidFill>
                <a:latin typeface="Arial" panose="020B0604020202020204" pitchFamily="34" charset="0"/>
                <a:ea typeface="HGP創英角ｺﾞｼｯｸUB" panose="020B0900000000000000" pitchFamily="50" charset="-128"/>
              </a:defRPr>
            </a:lvl4pPr>
            <a:lvl5pPr marL="2079625" indent="-230188">
              <a:defRPr kumimoji="1">
                <a:solidFill>
                  <a:schemeClr val="tx1"/>
                </a:solidFill>
                <a:latin typeface="Arial" panose="020B0604020202020204" pitchFamily="34" charset="0"/>
                <a:ea typeface="HGP創英角ｺﾞｼｯｸUB" panose="020B0900000000000000" pitchFamily="50" charset="-128"/>
              </a:defRPr>
            </a:lvl5pPr>
            <a:lvl6pPr marL="2536825" indent="-230188"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94025" indent="-230188"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51225" indent="-230188"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908425" indent="-230188"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0987B2E1-B8D9-4A56-91F2-E8A568731652}"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481195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xfrm>
            <a:off x="-836613" y="1700213"/>
            <a:ext cx="8148638" cy="4584700"/>
          </a:xfrm>
          <a:ln/>
        </p:spPr>
      </p:sp>
      <p:sp>
        <p:nvSpPr>
          <p:cNvPr id="389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Arial" panose="020B0604020202020204" pitchFamily="34" charset="0"/>
            </a:endParaRPr>
          </a:p>
          <a:p>
            <a:endParaRPr lang="en-US" altLang="ja-JP" dirty="0">
              <a:latin typeface="Arial" panose="020B0604020202020204" pitchFamily="34" charset="0"/>
            </a:endParaRPr>
          </a:p>
          <a:p>
            <a:endParaRPr lang="en-US" altLang="ja-JP" dirty="0">
              <a:latin typeface="Arial" panose="020B0604020202020204" pitchFamily="34" charset="0"/>
            </a:endParaRPr>
          </a:p>
          <a:p>
            <a:endParaRPr lang="ja-JP" altLang="en-US" dirty="0">
              <a:latin typeface="Arial" panose="020B0604020202020204" pitchFamily="34" charset="0"/>
            </a:endParaRPr>
          </a:p>
        </p:txBody>
      </p:sp>
      <p:sp>
        <p:nvSpPr>
          <p:cNvPr id="3891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HGP創英角ｺﾞｼｯｸUB" panose="020B0900000000000000" pitchFamily="50" charset="-128"/>
              </a:defRPr>
            </a:lvl1pPr>
            <a:lvl2pPr marL="750888" indent="-288925">
              <a:defRPr kumimoji="1">
                <a:solidFill>
                  <a:schemeClr val="tx1"/>
                </a:solidFill>
                <a:latin typeface="Arial" panose="020B0604020202020204" pitchFamily="34" charset="0"/>
                <a:ea typeface="HGP創英角ｺﾞｼｯｸUB" panose="020B0900000000000000" pitchFamily="50" charset="-128"/>
              </a:defRPr>
            </a:lvl2pPr>
            <a:lvl3pPr marL="1155700" indent="-230188">
              <a:defRPr kumimoji="1">
                <a:solidFill>
                  <a:schemeClr val="tx1"/>
                </a:solidFill>
                <a:latin typeface="Arial" panose="020B0604020202020204" pitchFamily="34" charset="0"/>
                <a:ea typeface="HGP創英角ｺﾞｼｯｸUB" panose="020B0900000000000000" pitchFamily="50" charset="-128"/>
              </a:defRPr>
            </a:lvl3pPr>
            <a:lvl4pPr marL="1617663" indent="-230188">
              <a:defRPr kumimoji="1">
                <a:solidFill>
                  <a:schemeClr val="tx1"/>
                </a:solidFill>
                <a:latin typeface="Arial" panose="020B0604020202020204" pitchFamily="34" charset="0"/>
                <a:ea typeface="HGP創英角ｺﾞｼｯｸUB" panose="020B0900000000000000" pitchFamily="50" charset="-128"/>
              </a:defRPr>
            </a:lvl4pPr>
            <a:lvl5pPr marL="2079625" indent="-230188">
              <a:defRPr kumimoji="1">
                <a:solidFill>
                  <a:schemeClr val="tx1"/>
                </a:solidFill>
                <a:latin typeface="Arial" panose="020B0604020202020204" pitchFamily="34" charset="0"/>
                <a:ea typeface="HGP創英角ｺﾞｼｯｸUB" panose="020B0900000000000000" pitchFamily="50" charset="-128"/>
              </a:defRPr>
            </a:lvl5pPr>
            <a:lvl6pPr marL="2536825" indent="-230188"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94025" indent="-230188"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51225" indent="-230188"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908425" indent="-230188"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E7FFB75D-F465-4D19-A9D6-D474CBFB19FC}"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687664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3C96B2-C2C3-4B0B-97B4-5EFEFBA280BE}" type="slidenum">
              <a:rPr kumimoji="1" lang="ja-JP" altLang="en-US" smtClean="0"/>
              <a:t>8</a:t>
            </a:fld>
            <a:endParaRPr kumimoji="1" lang="ja-JP" altLang="en-US"/>
          </a:p>
        </p:txBody>
      </p:sp>
    </p:spTree>
    <p:extLst>
      <p:ext uri="{BB962C8B-B14F-4D97-AF65-F5344CB8AC3E}">
        <p14:creationId xmlns:p14="http://schemas.microsoft.com/office/powerpoint/2010/main" val="177336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3C96B2-C2C3-4B0B-97B4-5EFEFBA280BE}" type="slidenum">
              <a:rPr kumimoji="1" lang="ja-JP" altLang="en-US" smtClean="0"/>
              <a:t>9</a:t>
            </a:fld>
            <a:endParaRPr kumimoji="1" lang="ja-JP" altLang="en-US"/>
          </a:p>
        </p:txBody>
      </p:sp>
    </p:spTree>
    <p:extLst>
      <p:ext uri="{BB962C8B-B14F-4D97-AF65-F5344CB8AC3E}">
        <p14:creationId xmlns:p14="http://schemas.microsoft.com/office/powerpoint/2010/main" val="1129474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lang="en-US" sz="3300" kern="1200" smtClean="0">
                <a:solidFill>
                  <a:schemeClr val="bg1"/>
                </a:solidFill>
                <a:latin typeface="Arial Narrow Bold" pitchFamily="-84" charset="0"/>
                <a:ea typeface="ヒラギノ角ゴ Pro W3" pitchFamily="-84" charset="-128"/>
                <a:cs typeface="+mn-cs"/>
              </a:defRPr>
            </a:lvl1pPr>
          </a:lstStyle>
          <a:p>
            <a:r>
              <a:rPr lang="en-US" dirty="0"/>
              <a:t>Click to edit Master title style</a:t>
            </a:r>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1650">
                <a:solidFill>
                  <a:srgbClr val="00AEEF"/>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68002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5"/>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024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kumimoji="0" lang="ja-JP" altLang="ja-JP" sz="1800">
              <a:solidFill>
                <a:srgbClr val="FFFFFF"/>
              </a:solidFill>
              <a:latin typeface="Calibri" pitchFamily="34" charset="0"/>
            </a:endParaRPr>
          </a:p>
        </p:txBody>
      </p:sp>
      <p:sp>
        <p:nvSpPr>
          <p:cNvPr id="5" name="Rectangle 5"/>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kumimoji="0" lang="ja-JP" altLang="ja-JP" sz="1800">
              <a:solidFill>
                <a:srgbClr val="FFFFFF"/>
              </a:solidFill>
              <a:latin typeface="Calibri" pitchFamily="34" charset="0"/>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kumimoji="1" lang="en-US" sz="2100" b="1" kern="1200" smtClean="0">
                <a:solidFill>
                  <a:schemeClr val="bg1"/>
                </a:solidFill>
                <a:latin typeface="Arial Narrow"/>
                <a:ea typeface="ＭＳ Ｐゴシック" pitchFamily="50" charset="-128"/>
                <a:cs typeface="Arial Narrow"/>
              </a:defRPr>
            </a:lvl1pPr>
          </a:lstStyle>
          <a:p>
            <a:r>
              <a:rPr lang="en-US" dirty="0"/>
              <a:t>Click to edit Master title style</a:t>
            </a:r>
          </a:p>
        </p:txBody>
      </p:sp>
      <p:sp>
        <p:nvSpPr>
          <p:cNvPr id="3" name="Content Placeholder 2"/>
          <p:cNvSpPr>
            <a:spLocks noGrp="1"/>
          </p:cNvSpPr>
          <p:nvPr>
            <p:ph idx="1"/>
          </p:nvPr>
        </p:nvSpPr>
        <p:spPr>
          <a:xfrm>
            <a:off x="609600" y="1219203"/>
            <a:ext cx="109728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993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kumimoji="0" lang="ja-JP" altLang="ja-JP" sz="1800">
              <a:solidFill>
                <a:srgbClr val="FFFFFF"/>
              </a:solidFill>
              <a:latin typeface="Calibri" pitchFamily="34" charset="0"/>
            </a:endParaRPr>
          </a:p>
        </p:txBody>
      </p:sp>
      <p:sp>
        <p:nvSpPr>
          <p:cNvPr id="5" name="Rectangle 5"/>
          <p:cNvSpPr>
            <a:spLocks noChangeArrowheads="1"/>
          </p:cNvSpPr>
          <p:nvPr userDrawn="1"/>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kumimoji="0" lang="ja-JP" altLang="ja-JP" sz="1800">
              <a:solidFill>
                <a:srgbClr val="FFFFFF"/>
              </a:solidFill>
              <a:latin typeface="Calibri" pitchFamily="34" charset="0"/>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3"/>
            <a:ext cx="109728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9895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kumimoji="0" lang="ja-JP" altLang="ja-JP" sz="1800">
              <a:solidFill>
                <a:srgbClr val="FFFFFF"/>
              </a:solidFill>
              <a:latin typeface="Calibri" pitchFamily="34" charset="0"/>
            </a:endParaRPr>
          </a:p>
        </p:txBody>
      </p:sp>
      <p:sp>
        <p:nvSpPr>
          <p:cNvPr id="5" name="Rectangle 5"/>
          <p:cNvSpPr>
            <a:spLocks noChangeArrowheads="1"/>
          </p:cNvSpPr>
          <p:nvPr userDrawn="1"/>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kumimoji="0" lang="ja-JP" altLang="ja-JP" sz="1800">
              <a:solidFill>
                <a:srgbClr val="FFFFFF"/>
              </a:solidFill>
              <a:latin typeface="Calibri" pitchFamily="34" charset="0"/>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3"/>
            <a:ext cx="109728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9700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kumimoji="0" lang="ja-JP" altLang="ja-JP" sz="1800">
              <a:solidFill>
                <a:srgbClr val="FFFFFF"/>
              </a:solidFill>
              <a:latin typeface="Calibri" pitchFamily="34" charset="0"/>
            </a:endParaRPr>
          </a:p>
        </p:txBody>
      </p:sp>
      <p:sp>
        <p:nvSpPr>
          <p:cNvPr id="5" name="Rectangle 5"/>
          <p:cNvSpPr>
            <a:spLocks noChangeArrowheads="1"/>
          </p:cNvSpPr>
          <p:nvPr userDrawn="1"/>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kumimoji="0" lang="ja-JP" altLang="ja-JP" sz="1800">
              <a:solidFill>
                <a:srgbClr val="FFFFFF"/>
              </a:solidFill>
              <a:latin typeface="Calibri" pitchFamily="34" charset="0"/>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3"/>
            <a:ext cx="109728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8824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kumimoji="0" lang="ja-JP" altLang="ja-JP" sz="1800">
              <a:solidFill>
                <a:srgbClr val="FFFFFF"/>
              </a:solidFill>
              <a:latin typeface="Calibri" pitchFamily="34" charset="0"/>
            </a:endParaRPr>
          </a:p>
        </p:txBody>
      </p:sp>
      <p:sp>
        <p:nvSpPr>
          <p:cNvPr id="5" name="Rectangle 5"/>
          <p:cNvSpPr>
            <a:spLocks noChangeArrowheads="1"/>
          </p:cNvSpPr>
          <p:nvPr userDrawn="1"/>
        </p:nvSpPr>
        <p:spPr bwMode="auto">
          <a:xfrm>
            <a:off x="-101600" y="457200"/>
            <a:ext cx="12395200" cy="533400"/>
          </a:xfrm>
          <a:prstGeom prst="rect">
            <a:avLst/>
          </a:prstGeom>
          <a:solidFill>
            <a:srgbClr val="FF7600"/>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kumimoji="0" lang="ja-JP" altLang="ja-JP" sz="1800">
              <a:solidFill>
                <a:srgbClr val="FFFFFF"/>
              </a:solidFill>
              <a:latin typeface="Calibri" pitchFamily="34" charset="0"/>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1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3"/>
            <a:ext cx="109728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0637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35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99599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7"/>
            <a:ext cx="10363200" cy="1362075"/>
          </a:xfrm>
          <a:prstGeom prst="rect">
            <a:avLst/>
          </a:prstGeom>
        </p:spPr>
        <p:txBody>
          <a:bodyPr anchor="t"/>
          <a:lstStyle>
            <a:lvl1pPr algn="l">
              <a:defRPr sz="3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1500">
                <a:solidFill>
                  <a:schemeClr val="tx1">
                    <a:tint val="75000"/>
                  </a:schemeClr>
                </a:solidFill>
                <a:latin typeface="Georgia"/>
                <a:cs typeface="Georgia"/>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44217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27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4525963"/>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5"/>
            <a:ext cx="5384800" cy="4525963"/>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0810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27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92" y="1535113"/>
            <a:ext cx="5389033" cy="63976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93392" y="2174875"/>
            <a:ext cx="5389033" cy="3951288"/>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143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1650">
                <a:solidFill>
                  <a:srgbClr val="005DAA"/>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4123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27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54124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059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15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2400">
                <a:latin typeface="Georgia"/>
                <a:cs typeface="Georgia"/>
              </a:defRPr>
            </a:lvl1pPr>
            <a:lvl2pPr>
              <a:defRPr sz="2100">
                <a:latin typeface="Georgia"/>
                <a:cs typeface="Georgia"/>
              </a:defRPr>
            </a:lvl2pPr>
            <a:lvl3pPr>
              <a:defRPr sz="1800">
                <a:latin typeface="Georgia"/>
                <a:cs typeface="Georgia"/>
              </a:defRPr>
            </a:lvl3pPr>
            <a:lvl4pPr>
              <a:defRPr sz="1500">
                <a:latin typeface="Georgia"/>
                <a:cs typeface="Georgia"/>
              </a:defRPr>
            </a:lvl4pPr>
            <a:lvl5pPr>
              <a:defRPr sz="1500">
                <a:latin typeface="Georgia"/>
                <a:cs typeface="Georgia"/>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38965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5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493000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707268"/>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lang="en-US" sz="3300" kern="1200" smtClean="0">
                <a:solidFill>
                  <a:schemeClr val="bg1"/>
                </a:solidFill>
                <a:latin typeface="Arial Narrow Bold" pitchFamily="-84" charset="0"/>
                <a:ea typeface="ヒラギノ角ゴ Pro W3" pitchFamily="-84" charset="-128"/>
                <a:cs typeface="+mn-cs"/>
              </a:defRPr>
            </a:lvl1pPr>
          </a:lstStyle>
          <a:p>
            <a:r>
              <a:rPr lang="en-US" dirty="0"/>
              <a:t>Click to edit Master title style</a:t>
            </a:r>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1650">
                <a:solidFill>
                  <a:srgbClr val="00AEEF"/>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38189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79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763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1650">
                <a:solidFill>
                  <a:schemeClr val="accent3"/>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2119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1650">
                <a:solidFill>
                  <a:schemeClr val="accent6"/>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6360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77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kumimoji="0" lang="ja-JP" altLang="ja-JP" sz="2400">
              <a:solidFill>
                <a:srgbClr val="FFFFFF"/>
              </a:solidFill>
              <a:latin typeface="Calibri" pitchFamily="34" charset="0"/>
            </a:endParaRPr>
          </a:p>
        </p:txBody>
      </p:sp>
      <p:sp>
        <p:nvSpPr>
          <p:cNvPr id="5" name="Rectangle 5"/>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kumimoji="0" lang="ja-JP" altLang="ja-JP" sz="2400">
              <a:solidFill>
                <a:srgbClr val="FFFFFF"/>
              </a:solidFill>
              <a:latin typeface="Calibri" pitchFamily="34" charset="0"/>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kumimoji="1" lang="en-US" sz="2800" b="1" kern="1200" smtClean="0">
                <a:solidFill>
                  <a:schemeClr val="bg1"/>
                </a:solidFill>
                <a:latin typeface="Arial Narrow"/>
                <a:ea typeface="ＭＳ Ｐゴシック" pitchFamily="50" charset="-128"/>
                <a:cs typeface="Arial Narrow"/>
              </a:defRPr>
            </a:lvl1pPr>
          </a:lstStyle>
          <a:p>
            <a:r>
              <a:rPr lang="en-US" dirty="0"/>
              <a:t>Click to edit Master title style</a:t>
            </a:r>
          </a:p>
        </p:txBody>
      </p:sp>
      <p:sp>
        <p:nvSpPr>
          <p:cNvPr id="3" name="Content Placeholder 2"/>
          <p:cNvSpPr>
            <a:spLocks noGrp="1"/>
          </p:cNvSpPr>
          <p:nvPr>
            <p:ph idx="1"/>
          </p:nvPr>
        </p:nvSpPr>
        <p:spPr>
          <a:xfrm>
            <a:off x="609600" y="1219203"/>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7499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4500"/>
            </a:lvl1pPr>
          </a:lstStyle>
          <a:p>
            <a:r>
              <a:rPr lang="ja-JP" altLang="en-US"/>
              <a:t>マスター タイトルの書式設定</a:t>
            </a:r>
            <a:endParaRPr lang="vi-VN"/>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vi-VN"/>
          </a:p>
        </p:txBody>
      </p:sp>
      <p:sp>
        <p:nvSpPr>
          <p:cNvPr id="4" name="日付プレースホルダー 3"/>
          <p:cNvSpPr>
            <a:spLocks noGrp="1"/>
          </p:cNvSpPr>
          <p:nvPr>
            <p:ph type="dt" sz="half" idx="10"/>
          </p:nvPr>
        </p:nvSpPr>
        <p:spPr/>
        <p:txBody>
          <a:bodyPr/>
          <a:lstStyle/>
          <a:p>
            <a:endParaRPr lang="vi-VN">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vi-VN">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220D0EA-0803-4C0C-8BBE-7FE1B61797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7996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57806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kumimoji="0" lang="ja-JP" altLang="ja-JP" sz="1800">
              <a:solidFill>
                <a:srgbClr val="FFFFFF"/>
              </a:solidFill>
              <a:latin typeface="Calibri" pitchFamily="34" charset="0"/>
            </a:endParaRPr>
          </a:p>
        </p:txBody>
      </p:sp>
      <p:pic>
        <p:nvPicPr>
          <p:cNvPr id="1027" name="Picture 3"/>
          <p:cNvPicPr>
            <a:picLocks noChangeAspect="1"/>
          </p:cNvPicPr>
          <p:nvPr/>
        </p:nvPicPr>
        <p:blipFill>
          <a:blip r:embed="rId12"/>
          <a:srcRect/>
          <a:stretch>
            <a:fillRect/>
          </a:stretch>
        </p:blipFill>
        <p:spPr bwMode="auto">
          <a:xfrm>
            <a:off x="611729" y="6165850"/>
            <a:ext cx="1621367" cy="457200"/>
          </a:xfrm>
          <a:prstGeom prst="rect">
            <a:avLst/>
          </a:prstGeom>
          <a:noFill/>
          <a:ln w="9525">
            <a:noFill/>
            <a:miter lim="800000"/>
            <a:headEnd/>
            <a:tailEnd/>
          </a:ln>
        </p:spPr>
      </p:pic>
      <p:pic>
        <p:nvPicPr>
          <p:cNvPr id="1028" name="Picture 4"/>
          <p:cNvPicPr>
            <a:picLocks noChangeAspect="1"/>
          </p:cNvPicPr>
          <p:nvPr/>
        </p:nvPicPr>
        <p:blipFill>
          <a:blip r:embed="rId13"/>
          <a:srcRect/>
          <a:stretch>
            <a:fillRect/>
          </a:stretch>
        </p:blipFill>
        <p:spPr bwMode="auto">
          <a:xfrm>
            <a:off x="7416800" y="152400"/>
            <a:ext cx="4165600" cy="3124200"/>
          </a:xfrm>
          <a:prstGeom prst="rect">
            <a:avLst/>
          </a:prstGeom>
          <a:noFill/>
          <a:ln w="9525">
            <a:noFill/>
            <a:miter lim="800000"/>
            <a:headEnd/>
            <a:tailEnd/>
          </a:ln>
        </p:spPr>
      </p:pic>
    </p:spTree>
    <p:extLst>
      <p:ext uri="{BB962C8B-B14F-4D97-AF65-F5344CB8AC3E}">
        <p14:creationId xmlns:p14="http://schemas.microsoft.com/office/powerpoint/2010/main" val="2202138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ctr" defTabSz="342900" rtl="0" eaLnBrk="0" fontAlgn="base" hangingPunct="0">
        <a:spcBef>
          <a:spcPct val="0"/>
        </a:spcBef>
        <a:spcAft>
          <a:spcPct val="0"/>
        </a:spcAft>
        <a:defRPr sz="3300" kern="1200">
          <a:solidFill>
            <a:schemeClr val="tx1"/>
          </a:solidFill>
          <a:latin typeface="+mj-lt"/>
          <a:ea typeface="ＭＳ Ｐゴシック" pitchFamily="50" charset="-128"/>
          <a:cs typeface="MS PGothic" charset="0"/>
        </a:defRPr>
      </a:lvl1pPr>
      <a:lvl2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2pPr>
      <a:lvl3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3pPr>
      <a:lvl4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4pPr>
      <a:lvl5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50" charset="-128"/>
          <a:cs typeface="MS PGothic" charset="0"/>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pitchFamily="50" charset="-128"/>
          <a:cs typeface="MS PGothic" charset="0"/>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50" charset="-128"/>
          <a:cs typeface="MS PGothic" charset="0"/>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9347200" y="6531875"/>
            <a:ext cx="2235200" cy="369332"/>
          </a:xfrm>
          <a:prstGeom prst="rect">
            <a:avLst/>
          </a:prstGeom>
          <a:noFill/>
        </p:spPr>
        <p:txBody>
          <a:bodyPr wrap="square"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defRPr/>
            </a:pPr>
            <a:r>
              <a:rPr kumimoji="0" lang="en-US" altLang="ja-JP" sz="2400" dirty="0">
                <a:solidFill>
                  <a:srgbClr val="BCBDC0"/>
                </a:solidFill>
                <a:latin typeface="Arial Narrow" pitchFamily="34" charset="0"/>
                <a:cs typeface="+mn-cs"/>
              </a:rPr>
              <a:t>    </a:t>
            </a:r>
            <a:endParaRPr kumimoji="0" lang="en-US" altLang="ja-JP" sz="2400" dirty="0">
              <a:solidFill>
                <a:srgbClr val="958D85"/>
              </a:solidFill>
              <a:latin typeface="Arial Narrow" pitchFamily="34" charset="0"/>
              <a:cs typeface="+mn-cs"/>
            </a:endParaRPr>
          </a:p>
        </p:txBody>
      </p:sp>
      <p:pic>
        <p:nvPicPr>
          <p:cNvPr id="8195" name="Picture 5"/>
          <p:cNvPicPr>
            <a:picLocks noChangeAspect="1"/>
          </p:cNvPicPr>
          <p:nvPr/>
        </p:nvPicPr>
        <p:blipFill>
          <a:blip r:embed="rId18"/>
          <a:srcRect/>
          <a:stretch>
            <a:fillRect/>
          </a:stretch>
        </p:blipFill>
        <p:spPr bwMode="auto">
          <a:xfrm>
            <a:off x="609600" y="6299200"/>
            <a:ext cx="1193800" cy="336550"/>
          </a:xfrm>
          <a:prstGeom prst="rect">
            <a:avLst/>
          </a:prstGeom>
          <a:noFill/>
          <a:ln w="9525">
            <a:noFill/>
            <a:miter lim="800000"/>
            <a:headEnd/>
            <a:tailEnd/>
          </a:ln>
        </p:spPr>
      </p:pic>
    </p:spTree>
    <p:extLst>
      <p:ext uri="{BB962C8B-B14F-4D97-AF65-F5344CB8AC3E}">
        <p14:creationId xmlns:p14="http://schemas.microsoft.com/office/powerpoint/2010/main" val="312824753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hdr="0" dt="0"/>
  <p:txStyles>
    <p:titleStyle>
      <a:lvl1pPr algn="ctr" defTabSz="342900" rtl="0" eaLnBrk="0" fontAlgn="base" hangingPunct="0">
        <a:spcBef>
          <a:spcPct val="0"/>
        </a:spcBef>
        <a:spcAft>
          <a:spcPct val="0"/>
        </a:spcAft>
        <a:defRPr sz="3300" kern="1200">
          <a:solidFill>
            <a:schemeClr val="tx1"/>
          </a:solidFill>
          <a:latin typeface="+mj-lt"/>
          <a:ea typeface="ＭＳ Ｐゴシック" pitchFamily="50" charset="-128"/>
          <a:cs typeface="MS PGothic" charset="0"/>
        </a:defRPr>
      </a:lvl1pPr>
      <a:lvl2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2pPr>
      <a:lvl3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3pPr>
      <a:lvl4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4pPr>
      <a:lvl5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50" charset="-128"/>
          <a:cs typeface="MS PGothic" charset="0"/>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pitchFamily="50" charset="-128"/>
          <a:cs typeface="MS PGothic" charset="0"/>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50" charset="-128"/>
          <a:cs typeface="MS PGothic" charset="0"/>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1.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 y="3429000"/>
            <a:ext cx="12311743" cy="742950"/>
          </a:xfrm>
          <a:prstGeom prst="rect">
            <a:avLst/>
          </a:prstGeom>
          <a:solidFill>
            <a:schemeClr val="accent1"/>
          </a:solidFill>
          <a:ln>
            <a:noFill/>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defTabSz="685800" fontAlgn="base">
              <a:spcBef>
                <a:spcPct val="0"/>
              </a:spcBef>
              <a:spcAft>
                <a:spcPct val="0"/>
              </a:spcAft>
              <a:defRPr/>
            </a:pPr>
            <a:endParaRPr kumimoji="0" lang="ja-JP" altLang="ja-JP" sz="1800">
              <a:solidFill>
                <a:srgbClr val="FFFFFF"/>
              </a:solidFill>
              <a:latin typeface="Calibri" pitchFamily="34" charset="0"/>
            </a:endParaRPr>
          </a:p>
        </p:txBody>
      </p:sp>
      <p:sp>
        <p:nvSpPr>
          <p:cNvPr id="33795" name="Rectangle 10"/>
          <p:cNvSpPr txBox="1">
            <a:spLocks noChangeArrowheads="1"/>
          </p:cNvSpPr>
          <p:nvPr/>
        </p:nvSpPr>
        <p:spPr bwMode="auto">
          <a:xfrm>
            <a:off x="3524250" y="3548064"/>
            <a:ext cx="5772150" cy="523875"/>
          </a:xfrm>
          <a:prstGeom prst="rect">
            <a:avLst/>
          </a:prstGeom>
          <a:noFill/>
          <a:ln w="9525">
            <a:noFill/>
            <a:miter lim="800000"/>
            <a:headEnd/>
            <a:tailEnd/>
          </a:ln>
        </p:spPr>
        <p:txBody>
          <a:bodyPr lIns="0" tIns="0" rIns="0" bIns="0"/>
          <a:lstStyle/>
          <a:p>
            <a:pPr defTabSz="342900" fontAlgn="base">
              <a:spcBef>
                <a:spcPct val="0"/>
              </a:spcBef>
              <a:spcAft>
                <a:spcPts val="1800"/>
              </a:spcAft>
              <a:defRPr/>
            </a:pPr>
            <a:r>
              <a:rPr kumimoji="0" lang="ja-JP" altLang="en-US" sz="3600" dirty="0">
                <a:solidFill>
                  <a:prstClr val="white"/>
                </a:solidFill>
                <a:latin typeface="Arial Narrow Bold" pitchFamily="34" charset="0"/>
                <a:ea typeface="ヒラギノ角ゴ Pro W3"/>
              </a:rPr>
              <a:t>資金推進委員会</a:t>
            </a:r>
            <a:endParaRPr kumimoji="0" lang="en-US" altLang="ja-JP" sz="3600" dirty="0">
              <a:solidFill>
                <a:prstClr val="white"/>
              </a:solidFill>
              <a:latin typeface="Arial Narrow Bold" pitchFamily="34" charset="0"/>
              <a:ea typeface="ヒラギノ角ゴ Pro W3"/>
            </a:endParaRPr>
          </a:p>
        </p:txBody>
      </p:sp>
      <p:sp>
        <p:nvSpPr>
          <p:cNvPr id="33796" name="Rectangle 10"/>
          <p:cNvSpPr txBox="1">
            <a:spLocks noChangeArrowheads="1"/>
          </p:cNvSpPr>
          <p:nvPr/>
        </p:nvSpPr>
        <p:spPr bwMode="auto">
          <a:xfrm>
            <a:off x="6648450" y="4291014"/>
            <a:ext cx="5543550" cy="685800"/>
          </a:xfrm>
          <a:prstGeom prst="rect">
            <a:avLst/>
          </a:prstGeom>
          <a:noFill/>
          <a:ln w="9525">
            <a:noFill/>
            <a:miter lim="800000"/>
            <a:headEnd/>
            <a:tailEnd/>
          </a:ln>
        </p:spPr>
        <p:txBody>
          <a:bodyPr lIns="0" tIns="0" rIns="0" bIns="0"/>
          <a:lstStyle/>
          <a:p>
            <a:pPr defTabSz="342900" fontAlgn="base">
              <a:spcBef>
                <a:spcPct val="0"/>
              </a:spcBef>
              <a:spcAft>
                <a:spcPct val="0"/>
              </a:spcAft>
              <a:defRPr/>
            </a:pPr>
            <a:r>
              <a:rPr kumimoji="0" lang="ja-JP" altLang="en-US" sz="1500" dirty="0">
                <a:solidFill>
                  <a:srgbClr val="01B4E7"/>
                </a:solidFill>
                <a:latin typeface="Georgia" pitchFamily="18" charset="0"/>
                <a:ea typeface="ヒラギノ角ゴ Pro W3"/>
              </a:rPr>
              <a:t>　　　</a:t>
            </a:r>
            <a:r>
              <a:rPr kumimoji="0" lang="ja-JP" altLang="en-US" sz="2000" b="1" dirty="0">
                <a:solidFill>
                  <a:srgbClr val="002060"/>
                </a:solidFill>
                <a:latin typeface="Georgia" pitchFamily="18" charset="0"/>
                <a:ea typeface="ヒラギノ角ゴ Pro W3"/>
              </a:rPr>
              <a:t>委員長　　　</a:t>
            </a:r>
            <a:r>
              <a:rPr kumimoji="0" lang="ja-JP" altLang="en-US" sz="4000" b="1" dirty="0">
                <a:solidFill>
                  <a:srgbClr val="002060"/>
                </a:solidFill>
                <a:latin typeface="Georgia" pitchFamily="18" charset="0"/>
                <a:ea typeface="ヒラギノ角ゴ Pro W3"/>
              </a:rPr>
              <a:t>千田 勝治</a:t>
            </a:r>
            <a:endParaRPr kumimoji="0" lang="en-US" altLang="ja-JP" sz="4000" b="1" dirty="0">
              <a:solidFill>
                <a:srgbClr val="002060"/>
              </a:solidFill>
              <a:latin typeface="Georgia" pitchFamily="18" charset="0"/>
              <a:ea typeface="ヒラギノ角ゴ Pro W3"/>
            </a:endParaRPr>
          </a:p>
          <a:p>
            <a:pPr defTabSz="342900" fontAlgn="base">
              <a:spcBef>
                <a:spcPct val="0"/>
              </a:spcBef>
              <a:spcAft>
                <a:spcPct val="0"/>
              </a:spcAft>
              <a:defRPr/>
            </a:pPr>
            <a:endParaRPr kumimoji="0" lang="ja-JP" altLang="en-US" sz="1500" dirty="0">
              <a:solidFill>
                <a:srgbClr val="01B4E7"/>
              </a:solidFill>
              <a:latin typeface="Georgia" pitchFamily="18" charset="0"/>
              <a:ea typeface="ヒラギノ角ゴ Pro W3"/>
            </a:endParaRPr>
          </a:p>
        </p:txBody>
      </p:sp>
    </p:spTree>
    <p:extLst>
      <p:ext uri="{BB962C8B-B14F-4D97-AF65-F5344CB8AC3E}">
        <p14:creationId xmlns:p14="http://schemas.microsoft.com/office/powerpoint/2010/main" val="261310757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1EDC8EF-AAEF-E1FF-5734-448DEC8A5BAA}"/>
              </a:ext>
            </a:extLst>
          </p:cNvPr>
          <p:cNvSpPr>
            <a:spLocks noGrp="1"/>
          </p:cNvSpPr>
          <p:nvPr>
            <p:ph type="title"/>
          </p:nvPr>
        </p:nvSpPr>
        <p:spPr/>
        <p:txBody>
          <a:bodyPr/>
          <a:lstStyle/>
          <a:p>
            <a:r>
              <a:rPr lang="ja-JP" altLang="en-US" sz="2800" dirty="0"/>
              <a:t>６．寄付分類と認証（個人） ③</a:t>
            </a:r>
          </a:p>
        </p:txBody>
      </p:sp>
      <p:sp>
        <p:nvSpPr>
          <p:cNvPr id="9" name="Rectangle 3">
            <a:extLst>
              <a:ext uri="{FF2B5EF4-FFF2-40B4-BE49-F238E27FC236}">
                <a16:creationId xmlns:a16="http://schemas.microsoft.com/office/drawing/2014/main" id="{7704C07B-9E31-15B8-01E2-0159824911FA}"/>
              </a:ext>
            </a:extLst>
          </p:cNvPr>
          <p:cNvSpPr txBox="1">
            <a:spLocks noChangeArrowheads="1"/>
          </p:cNvSpPr>
          <p:nvPr/>
        </p:nvSpPr>
        <p:spPr>
          <a:xfrm>
            <a:off x="-241300" y="990600"/>
            <a:ext cx="12090400" cy="7577138"/>
          </a:xfrm>
          <a:prstGeom prst="rect">
            <a:avLst/>
          </a:prstGeom>
          <a:ln w="28575">
            <a:noFill/>
            <a:miter lim="800000"/>
            <a:headEnd/>
            <a:tailEnd/>
          </a:ln>
        </p:spPr>
        <p:txBody>
          <a:bodyPr>
            <a:normAutofit fontScale="40000" lnSpcReduction="20000"/>
          </a:bodyPr>
          <a:lst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50" charset="-128"/>
                <a:cs typeface="MS PGothic" charset="0"/>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pitchFamily="50" charset="-128"/>
                <a:cs typeface="MS PGothic" charset="0"/>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50" charset="-128"/>
                <a:cs typeface="MS PGothic" charset="0"/>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charset="0"/>
              <a:buNone/>
              <a:defRPr/>
            </a:pPr>
            <a:r>
              <a:rPr kumimoji="0" lang="ja-JP" altLang="en-US" sz="1982" dirty="0"/>
              <a:t>　</a:t>
            </a:r>
            <a:endParaRPr kumimoji="0" lang="ja-JP" altLang="en-US" sz="5400" dirty="0"/>
          </a:p>
          <a:p>
            <a:pPr marL="0" indent="0">
              <a:buFont typeface="Arial" charset="0"/>
              <a:buNone/>
            </a:pPr>
            <a:endParaRPr kumimoji="0" lang="en-US" altLang="ja-JP" sz="5100" dirty="0"/>
          </a:p>
          <a:p>
            <a:pPr marL="0" indent="0">
              <a:buFont typeface="Arial" charset="0"/>
              <a:buNone/>
            </a:pPr>
            <a:r>
              <a:rPr kumimoji="0" lang="ja-JP" altLang="en-US" sz="5100" dirty="0"/>
              <a:t>     </a:t>
            </a:r>
            <a:endParaRPr kumimoji="0" lang="ja-JP" altLang="en-US" sz="5100" dirty="0">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6000" dirty="0">
                <a:solidFill>
                  <a:schemeClr val="tx1">
                    <a:lumMod val="50000"/>
                  </a:schemeClr>
                </a:solidFill>
                <a:latin typeface="游ゴシック" panose="020B0400000000000000" pitchFamily="50" charset="-128"/>
                <a:ea typeface="游ゴシック" panose="020B0400000000000000" pitchFamily="50" charset="-128"/>
              </a:rPr>
              <a:t>　</a:t>
            </a:r>
            <a:r>
              <a:rPr kumimoji="0" lang="ja-JP" altLang="en-US" sz="5100" dirty="0">
                <a:solidFill>
                  <a:schemeClr val="bg2">
                    <a:lumMod val="25000"/>
                  </a:schemeClr>
                </a:solidFill>
                <a:latin typeface="游ゴシック" panose="020B0400000000000000" pitchFamily="50" charset="-128"/>
                <a:ea typeface="游ゴシック" panose="020B0400000000000000" pitchFamily="50" charset="-128"/>
              </a:rPr>
              <a:t>　</a:t>
            </a:r>
            <a:r>
              <a:rPr kumimoji="0" lang="ja-JP" altLang="en-US" sz="6000"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6000" dirty="0">
                <a:solidFill>
                  <a:schemeClr val="tx2">
                    <a:lumMod val="60000"/>
                    <a:lumOff val="4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寄付分類にかかわらず</a:t>
            </a:r>
            <a:r>
              <a:rPr kumimoji="0" lang="ja-JP" altLang="en-US" sz="60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、累計額が</a:t>
            </a:r>
            <a:r>
              <a:rPr kumimoji="0" lang="en-US" altLang="ja-JP" sz="60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1</a:t>
            </a:r>
            <a:r>
              <a:rPr kumimoji="0" lang="ja-JP" altLang="en-US" sz="60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万ドル以上でメジャードナー、</a:t>
            </a:r>
            <a:endParaRPr kumimoji="0" lang="en-US" altLang="ja-JP" sz="60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60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kumimoji="0" lang="en-US" altLang="ja-JP" sz="60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25</a:t>
            </a:r>
            <a:r>
              <a:rPr kumimoji="0" lang="ja-JP" altLang="en-US" sz="60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万ドル以上でアーチ・クランフ・ソサエティの認証が個人またはご夫妻に</a:t>
            </a:r>
            <a:endParaRPr kumimoji="0" lang="en-US" altLang="ja-JP" sz="60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60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対して贈られます。</a:t>
            </a:r>
            <a:endParaRPr kumimoji="0" lang="en-US" altLang="ja-JP" sz="6000" dirty="0">
              <a:solidFill>
                <a:schemeClr val="bg2">
                  <a:lumMod val="25000"/>
                </a:schemeClr>
              </a:solidFill>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t>　　</a:t>
            </a:r>
            <a:endParaRPr kumimoji="0" lang="en-US" altLang="ja-JP" sz="5100" dirty="0"/>
          </a:p>
          <a:p>
            <a:pPr marL="0" indent="0">
              <a:buFont typeface="Arial" charset="0"/>
              <a:buNone/>
            </a:pPr>
            <a:endParaRPr kumimoji="0" lang="en-US" altLang="ja-JP" sz="5100" dirty="0"/>
          </a:p>
          <a:p>
            <a:pPr marL="0" indent="0">
              <a:buFont typeface="Arial" charset="0"/>
              <a:buNone/>
            </a:pPr>
            <a:r>
              <a:rPr kumimoji="0" lang="ja-JP" altLang="en-US" sz="6000"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kumimoji="0" lang="ja-JP" altLang="en-US"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・遺産計画で、</a:t>
            </a:r>
            <a:r>
              <a:rPr kumimoji="0" lang="en-US" altLang="ja-JP"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1</a:t>
            </a:r>
            <a:r>
              <a:rPr kumimoji="0" lang="ja-JP" altLang="en-US"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万ドル相当以上のご寄付を誓約した個人またはご夫妻。</a:t>
            </a:r>
            <a:endParaRPr kumimoji="0" lang="en-US" altLang="ja-JP"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・寄付は恒久基金として運用される。</a:t>
            </a:r>
            <a:endParaRPr kumimoji="0" lang="en-US" altLang="ja-JP"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kumimoji="0" lang="en-US" altLang="ja-JP"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2</a:t>
            </a:r>
            <a:r>
              <a:rPr kumimoji="0" lang="ja-JP" altLang="en-US"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万</a:t>
            </a:r>
            <a:r>
              <a:rPr kumimoji="0" lang="en-US" altLang="ja-JP"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5</a:t>
            </a:r>
            <a:r>
              <a:rPr kumimoji="0" lang="ja-JP" altLang="en-US"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千ドル以上の寄付をご誓約の場合、誓約が果たされた際、冠名基金を</a:t>
            </a:r>
            <a:endParaRPr kumimoji="0" lang="en-US" altLang="ja-JP"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設立することを同意書に含めることができる。</a:t>
            </a:r>
            <a:endParaRPr kumimoji="0" lang="en-US" altLang="ja-JP"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endParaRPr kumimoji="0" lang="en-US" altLang="ja-JP" sz="5100" dirty="0"/>
          </a:p>
          <a:p>
            <a:pPr marL="0" indent="0">
              <a:buFont typeface="Arial" charset="0"/>
              <a:buNone/>
            </a:pPr>
            <a:r>
              <a:rPr kumimoji="0" lang="ja-JP" altLang="en-US" sz="5100" dirty="0"/>
              <a:t>　</a:t>
            </a:r>
            <a:endParaRPr kumimoji="0" lang="en-US" altLang="ja-JP" sz="5100" dirty="0"/>
          </a:p>
          <a:p>
            <a:pPr marL="0" indent="0">
              <a:buFont typeface="Arial" charset="0"/>
              <a:buNone/>
            </a:pPr>
            <a:r>
              <a:rPr kumimoji="0" lang="ja-JP" altLang="en-US" sz="7300" dirty="0"/>
              <a:t>　</a:t>
            </a:r>
            <a:r>
              <a:rPr kumimoji="0" lang="ja-JP" altLang="en-US" sz="7300" dirty="0">
                <a:latin typeface="游ゴシック" panose="020B0400000000000000" pitchFamily="50" charset="-128"/>
                <a:ea typeface="游ゴシック" panose="020B0400000000000000" pitchFamily="50" charset="-128"/>
              </a:rPr>
              <a:t>　</a:t>
            </a:r>
            <a:r>
              <a:rPr kumimoji="0" lang="ja-JP" altLang="en-US" sz="73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kumimoji="0" lang="ja-JP" altLang="en-US"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・恒久基金に</a:t>
            </a:r>
            <a:r>
              <a:rPr kumimoji="0" lang="en-US" altLang="ja-JP"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100</a:t>
            </a:r>
            <a:r>
              <a:rPr kumimoji="0" lang="ja-JP" altLang="en-US"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万ドル以上の寄付を誓約（遺贈）した個人またはご夫妻</a:t>
            </a:r>
            <a:r>
              <a:rPr kumimoji="0" lang="ja-JP" altLang="en-US" sz="73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endParaRPr kumimoji="0" lang="en-US" altLang="ja-JP" sz="73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endParaRPr kumimoji="0" lang="en-US" altLang="ja-JP" sz="7300" dirty="0"/>
          </a:p>
          <a:p>
            <a:pPr marL="0" indent="0">
              <a:buFont typeface="Arial" charset="0"/>
              <a:buNone/>
            </a:pPr>
            <a:r>
              <a:rPr kumimoji="0" lang="ja-JP" altLang="en-US" sz="4500" dirty="0"/>
              <a:t>　　　　　</a:t>
            </a:r>
            <a:endParaRPr kumimoji="0" lang="en-US" altLang="ja-JP" sz="4500" dirty="0"/>
          </a:p>
          <a:p>
            <a:endParaRPr kumimoji="0" lang="ja-JP" altLang="en-US" sz="4500" dirty="0"/>
          </a:p>
          <a:p>
            <a:pPr marL="0" indent="0">
              <a:buFont typeface="Arial" charset="0"/>
              <a:buNone/>
              <a:defRPr/>
            </a:pPr>
            <a:r>
              <a:rPr kumimoji="0" lang="ja-JP" altLang="en-US" sz="1500" dirty="0"/>
              <a:t>　　　　</a:t>
            </a:r>
          </a:p>
          <a:p>
            <a:pPr marL="214323" indent="-214323">
              <a:buFont typeface="Arial" charset="0"/>
              <a:buNone/>
              <a:defRPr/>
            </a:pPr>
            <a:r>
              <a:rPr kumimoji="0" lang="ja-JP" altLang="en-US" sz="1982" dirty="0"/>
              <a:t>　　　</a:t>
            </a:r>
            <a:endParaRPr kumimoji="0" lang="ja-JP" altLang="en-US" sz="1714" dirty="0"/>
          </a:p>
          <a:p>
            <a:pPr marL="214323" indent="-214323">
              <a:buFont typeface="Arial" charset="0"/>
              <a:buNone/>
              <a:defRPr/>
            </a:pPr>
            <a:r>
              <a:rPr kumimoji="0" lang="ja-JP" altLang="en-US" sz="1714" dirty="0"/>
              <a:t>　　　</a:t>
            </a:r>
          </a:p>
          <a:p>
            <a:pPr marL="214323" indent="-214323">
              <a:buFont typeface="Arial" charset="0"/>
              <a:buNone/>
              <a:defRPr/>
            </a:pPr>
            <a:r>
              <a:rPr kumimoji="0" lang="ja-JP" altLang="en-US" sz="1714" dirty="0"/>
              <a:t>　　</a:t>
            </a:r>
          </a:p>
        </p:txBody>
      </p:sp>
      <p:sp>
        <p:nvSpPr>
          <p:cNvPr id="12" name="正方形/長方形 11">
            <a:extLst>
              <a:ext uri="{FF2B5EF4-FFF2-40B4-BE49-F238E27FC236}">
                <a16:creationId xmlns:a16="http://schemas.microsoft.com/office/drawing/2014/main" id="{21D5E77D-9A27-C054-03A6-4FC3BE6A57AD}"/>
              </a:ext>
            </a:extLst>
          </p:cNvPr>
          <p:cNvSpPr/>
          <p:nvPr/>
        </p:nvSpPr>
        <p:spPr>
          <a:xfrm>
            <a:off x="193998" y="1262390"/>
            <a:ext cx="12312004" cy="523220"/>
          </a:xfrm>
          <a:prstGeom prst="rect">
            <a:avLst/>
          </a:prstGeom>
          <a:noFill/>
        </p:spPr>
        <p:txBody>
          <a:bodyPr wrap="square" lIns="91440" tIns="45720" rIns="91440" bIns="45720">
            <a:spAutoFit/>
          </a:bodyPr>
          <a:lstStyle/>
          <a:p>
            <a:r>
              <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④ メジャードナー</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アーチ・クランフ・ソサエティ</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8" name="正方形/長方形 7">
            <a:extLst>
              <a:ext uri="{FF2B5EF4-FFF2-40B4-BE49-F238E27FC236}">
                <a16:creationId xmlns:a16="http://schemas.microsoft.com/office/drawing/2014/main" id="{99B4C9F0-F4C7-E687-F6B2-C760D58CFDBE}"/>
              </a:ext>
            </a:extLst>
          </p:cNvPr>
          <p:cNvSpPr/>
          <p:nvPr/>
        </p:nvSpPr>
        <p:spPr>
          <a:xfrm>
            <a:off x="193998" y="2879259"/>
            <a:ext cx="12312004" cy="523220"/>
          </a:xfrm>
          <a:prstGeom prst="rect">
            <a:avLst/>
          </a:prstGeom>
          <a:noFill/>
        </p:spPr>
        <p:txBody>
          <a:bodyPr wrap="square" lIns="91440" tIns="45720" rIns="91440" bIns="45720">
            <a:spAutoFit/>
          </a:bodyPr>
          <a:lstStyle/>
          <a:p>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⑤</a:t>
            </a:r>
            <a:r>
              <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遺贈友の会</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7" name="正方形/長方形 6">
            <a:extLst>
              <a:ext uri="{FF2B5EF4-FFF2-40B4-BE49-F238E27FC236}">
                <a16:creationId xmlns:a16="http://schemas.microsoft.com/office/drawing/2014/main" id="{B0957712-73A3-6B4E-32AF-1B5F548F0987}"/>
              </a:ext>
            </a:extLst>
          </p:cNvPr>
          <p:cNvSpPr/>
          <p:nvPr/>
        </p:nvSpPr>
        <p:spPr>
          <a:xfrm>
            <a:off x="193998" y="5072390"/>
            <a:ext cx="12312004" cy="523220"/>
          </a:xfrm>
          <a:prstGeom prst="rect">
            <a:avLst/>
          </a:prstGeom>
          <a:noFill/>
        </p:spPr>
        <p:txBody>
          <a:bodyPr wrap="square" lIns="91440" tIns="45720" rIns="91440" bIns="45720">
            <a:spAutoFit/>
          </a:bodyPr>
          <a:lstStyle/>
          <a:p>
            <a:r>
              <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⑥ レガシー・ソサエティ</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202047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1EDC8EF-AAEF-E1FF-5734-448DEC8A5BAA}"/>
              </a:ext>
            </a:extLst>
          </p:cNvPr>
          <p:cNvSpPr>
            <a:spLocks noGrp="1"/>
          </p:cNvSpPr>
          <p:nvPr>
            <p:ph type="title"/>
          </p:nvPr>
        </p:nvSpPr>
        <p:spPr/>
        <p:txBody>
          <a:bodyPr/>
          <a:lstStyle/>
          <a:p>
            <a:r>
              <a:rPr lang="ja-JP" altLang="en-US" sz="2800" dirty="0"/>
              <a:t>７</a:t>
            </a:r>
            <a:r>
              <a:rPr lang="en-US" altLang="ja-JP" sz="2800" dirty="0"/>
              <a:t>. </a:t>
            </a:r>
            <a:r>
              <a:rPr lang="ja-JP" altLang="en-US" sz="2800" dirty="0"/>
              <a:t>認証</a:t>
            </a:r>
            <a:r>
              <a:rPr lang="en-US" altLang="ja-JP" sz="2800" dirty="0"/>
              <a:t>/ </a:t>
            </a:r>
            <a:r>
              <a:rPr lang="ja-JP" altLang="en-US" sz="2800" dirty="0"/>
              <a:t>感謝状（クラブ）①</a:t>
            </a:r>
          </a:p>
        </p:txBody>
      </p:sp>
      <p:sp>
        <p:nvSpPr>
          <p:cNvPr id="8" name="正方形/長方形 7">
            <a:extLst>
              <a:ext uri="{FF2B5EF4-FFF2-40B4-BE49-F238E27FC236}">
                <a16:creationId xmlns:a16="http://schemas.microsoft.com/office/drawing/2014/main" id="{99B4C9F0-F4C7-E687-F6B2-C760D58CFDBE}"/>
              </a:ext>
            </a:extLst>
          </p:cNvPr>
          <p:cNvSpPr/>
          <p:nvPr/>
        </p:nvSpPr>
        <p:spPr>
          <a:xfrm>
            <a:off x="193998" y="2627819"/>
            <a:ext cx="12312004" cy="523220"/>
          </a:xfrm>
          <a:prstGeom prst="rect">
            <a:avLst/>
          </a:prstGeom>
          <a:noFill/>
        </p:spPr>
        <p:txBody>
          <a:bodyPr wrap="square" lIns="91440" tIns="45720" rIns="91440" bIns="45720">
            <a:spAutoFit/>
          </a:bodyPr>
          <a:lstStyle/>
          <a:p>
            <a:r>
              <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② </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100%</a:t>
            </a:r>
            <a:r>
              <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ロータリー財団寄付クラブ</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7" name="正方形/長方形 6">
            <a:extLst>
              <a:ext uri="{FF2B5EF4-FFF2-40B4-BE49-F238E27FC236}">
                <a16:creationId xmlns:a16="http://schemas.microsoft.com/office/drawing/2014/main" id="{B0957712-73A3-6B4E-32AF-1B5F548F0987}"/>
              </a:ext>
            </a:extLst>
          </p:cNvPr>
          <p:cNvSpPr/>
          <p:nvPr/>
        </p:nvSpPr>
        <p:spPr>
          <a:xfrm>
            <a:off x="193998" y="4230181"/>
            <a:ext cx="12312004" cy="523220"/>
          </a:xfrm>
          <a:prstGeom prst="rect">
            <a:avLst/>
          </a:prstGeom>
          <a:noFill/>
        </p:spPr>
        <p:txBody>
          <a:bodyPr wrap="square" lIns="91440" tIns="45720" rIns="91440" bIns="45720">
            <a:spAutoFit/>
          </a:bodyPr>
          <a:lstStyle/>
          <a:p>
            <a:r>
              <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③ </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100%</a:t>
            </a:r>
            <a:r>
              <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ポール・ハリス・ソサエティ・クラブ</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0" name="正方形/長方形 9">
            <a:extLst>
              <a:ext uri="{FF2B5EF4-FFF2-40B4-BE49-F238E27FC236}">
                <a16:creationId xmlns:a16="http://schemas.microsoft.com/office/drawing/2014/main" id="{1CB953A3-260F-36F1-6086-7D36E9E657CE}"/>
              </a:ext>
            </a:extLst>
          </p:cNvPr>
          <p:cNvSpPr/>
          <p:nvPr/>
        </p:nvSpPr>
        <p:spPr>
          <a:xfrm>
            <a:off x="193998" y="1163360"/>
            <a:ext cx="12312004" cy="523220"/>
          </a:xfrm>
          <a:prstGeom prst="rect">
            <a:avLst/>
          </a:prstGeom>
          <a:noFill/>
        </p:spPr>
        <p:txBody>
          <a:bodyPr wrap="square" lIns="91440" tIns="45720" rIns="91440" bIns="45720">
            <a:spAutoFit/>
          </a:bodyPr>
          <a:lstStyle/>
          <a:p>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①</a:t>
            </a:r>
            <a:r>
              <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100% </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t>
            </a:r>
            <a:r>
              <a:rPr lang="en-US" altLang="ja-JP"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Every Rotarian, Every Year</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クラブ</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3" name="Rectangle 3">
            <a:extLst>
              <a:ext uri="{FF2B5EF4-FFF2-40B4-BE49-F238E27FC236}">
                <a16:creationId xmlns:a16="http://schemas.microsoft.com/office/drawing/2014/main" id="{30164367-6518-5B40-CF28-596E933A7829}"/>
              </a:ext>
            </a:extLst>
          </p:cNvPr>
          <p:cNvSpPr txBox="1">
            <a:spLocks noChangeArrowheads="1"/>
          </p:cNvSpPr>
          <p:nvPr/>
        </p:nvSpPr>
        <p:spPr>
          <a:xfrm>
            <a:off x="-241300" y="990600"/>
            <a:ext cx="12433300" cy="7577138"/>
          </a:xfrm>
          <a:prstGeom prst="rect">
            <a:avLst/>
          </a:prstGeom>
          <a:ln w="28575">
            <a:noFill/>
            <a:miter lim="800000"/>
            <a:headEnd/>
            <a:tailEnd/>
          </a:ln>
        </p:spPr>
        <p:txBody>
          <a:bodyPr>
            <a:normAutofit fontScale="47500" lnSpcReduction="20000"/>
          </a:bodyPr>
          <a:lst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50" charset="-128"/>
                <a:cs typeface="MS PGothic" charset="0"/>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pitchFamily="50" charset="-128"/>
                <a:cs typeface="MS PGothic" charset="0"/>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50" charset="-128"/>
                <a:cs typeface="MS PGothic" charset="0"/>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charset="0"/>
              <a:buNone/>
              <a:defRPr/>
            </a:pPr>
            <a:r>
              <a:rPr kumimoji="0" lang="ja-JP" altLang="en-US" sz="1982" dirty="0"/>
              <a:t>　</a:t>
            </a:r>
            <a:endParaRPr kumimoji="0" lang="ja-JP" altLang="en-US" sz="5400" dirty="0"/>
          </a:p>
          <a:p>
            <a:pPr marL="0" indent="0">
              <a:buFont typeface="Arial" charset="0"/>
              <a:buNone/>
            </a:pPr>
            <a:endParaRPr kumimoji="0" lang="en-US" altLang="ja-JP" sz="5100" dirty="0"/>
          </a:p>
          <a:p>
            <a:pPr marL="0" indent="0">
              <a:buFont typeface="Arial" charset="0"/>
              <a:buNone/>
            </a:pPr>
            <a:r>
              <a:rPr kumimoji="0" lang="ja-JP" altLang="en-US" sz="5100" dirty="0"/>
              <a:t>     </a:t>
            </a:r>
            <a:endPar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・一年度中に正会員全員が、年次基金へ少なくとも</a:t>
            </a:r>
            <a:r>
              <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25</a:t>
            </a: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ドルの寄付をして、</a:t>
            </a:r>
            <a:endPar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一人当たりの年次基金平均寄付額が</a:t>
            </a:r>
            <a:r>
              <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100</a:t>
            </a: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ドルに達しているクラブに贈られる。</a:t>
            </a:r>
            <a:endPar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endPar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endPar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・一年度中に正会員全員が、寄付分類に関わらず少なくとも</a:t>
            </a:r>
            <a:r>
              <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25</a:t>
            </a: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ドルの寄付をして、</a:t>
            </a:r>
            <a:endPar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一人当たりの平均寄付額が</a:t>
            </a:r>
            <a:r>
              <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100</a:t>
            </a: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ドルに達しているクラブに贈られる。</a:t>
            </a:r>
            <a:endPar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60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endParaRPr kumimoji="0" lang="en-US" altLang="ja-JP" sz="60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endPar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・一年度中に正会員全員が、一括でも合計でも</a:t>
            </a:r>
            <a:r>
              <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1,000</a:t>
            </a: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ドル以上を寄付したクラブに</a:t>
            </a:r>
            <a:endPar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贈られる。</a:t>
            </a:r>
            <a:endPar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t>　　　　</a:t>
            </a:r>
            <a:endParaRPr kumimoji="0" lang="en-US" altLang="ja-JP" sz="5100" dirty="0"/>
          </a:p>
          <a:p>
            <a:pPr marL="0" indent="0">
              <a:buFont typeface="Arial" charset="0"/>
              <a:buNone/>
            </a:pPr>
            <a:r>
              <a:rPr kumimoji="0" lang="ja-JP" altLang="en-US" sz="7300" dirty="0"/>
              <a:t>　</a:t>
            </a:r>
            <a:endParaRPr kumimoji="0" lang="en-US" altLang="ja-JP" sz="73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endParaRPr kumimoji="0" lang="en-US" altLang="ja-JP" sz="7300" dirty="0"/>
          </a:p>
          <a:p>
            <a:pPr marL="0" indent="0">
              <a:buFont typeface="Arial" charset="0"/>
              <a:buNone/>
            </a:pPr>
            <a:r>
              <a:rPr kumimoji="0" lang="ja-JP" altLang="en-US" sz="4500" dirty="0"/>
              <a:t>　　　　　</a:t>
            </a:r>
            <a:endParaRPr kumimoji="0" lang="en-US" altLang="ja-JP" sz="4500" dirty="0"/>
          </a:p>
          <a:p>
            <a:endParaRPr kumimoji="0" lang="ja-JP" altLang="en-US" sz="4500" dirty="0"/>
          </a:p>
          <a:p>
            <a:pPr marL="0" indent="0">
              <a:buFont typeface="Arial" charset="0"/>
              <a:buNone/>
              <a:defRPr/>
            </a:pPr>
            <a:r>
              <a:rPr kumimoji="0" lang="ja-JP" altLang="en-US" sz="1500" dirty="0"/>
              <a:t>　　　　</a:t>
            </a:r>
          </a:p>
          <a:p>
            <a:pPr marL="214323" indent="-214323">
              <a:buFont typeface="Arial" charset="0"/>
              <a:buNone/>
              <a:defRPr/>
            </a:pPr>
            <a:r>
              <a:rPr kumimoji="0" lang="ja-JP" altLang="en-US" sz="1982" dirty="0"/>
              <a:t>　　　</a:t>
            </a:r>
            <a:endParaRPr kumimoji="0" lang="ja-JP" altLang="en-US" sz="1714" dirty="0"/>
          </a:p>
          <a:p>
            <a:pPr marL="214323" indent="-214323">
              <a:buFont typeface="Arial" charset="0"/>
              <a:buNone/>
              <a:defRPr/>
            </a:pPr>
            <a:r>
              <a:rPr kumimoji="0" lang="ja-JP" altLang="en-US" sz="1714" dirty="0"/>
              <a:t>　　　</a:t>
            </a:r>
          </a:p>
          <a:p>
            <a:pPr marL="214323" indent="-214323">
              <a:buFont typeface="Arial" charset="0"/>
              <a:buNone/>
              <a:defRPr/>
            </a:pPr>
            <a:r>
              <a:rPr kumimoji="0" lang="ja-JP" altLang="en-US" sz="1714" dirty="0"/>
              <a:t>　　</a:t>
            </a:r>
          </a:p>
        </p:txBody>
      </p:sp>
    </p:spTree>
    <p:extLst>
      <p:ext uri="{BB962C8B-B14F-4D97-AF65-F5344CB8AC3E}">
        <p14:creationId xmlns:p14="http://schemas.microsoft.com/office/powerpoint/2010/main" val="1205645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1EDC8EF-AAEF-E1FF-5734-448DEC8A5BAA}"/>
              </a:ext>
            </a:extLst>
          </p:cNvPr>
          <p:cNvSpPr>
            <a:spLocks noGrp="1"/>
          </p:cNvSpPr>
          <p:nvPr>
            <p:ph type="title"/>
          </p:nvPr>
        </p:nvSpPr>
        <p:spPr/>
        <p:txBody>
          <a:bodyPr/>
          <a:lstStyle/>
          <a:p>
            <a:r>
              <a:rPr lang="ja-JP" altLang="en-US" sz="2800" dirty="0"/>
              <a:t>７</a:t>
            </a:r>
            <a:r>
              <a:rPr lang="en-US" altLang="ja-JP" sz="2800" dirty="0"/>
              <a:t>. </a:t>
            </a:r>
            <a:r>
              <a:rPr lang="ja-JP" altLang="en-US" sz="2800" dirty="0"/>
              <a:t>認証</a:t>
            </a:r>
            <a:r>
              <a:rPr lang="en-US" altLang="ja-JP" sz="2800" dirty="0"/>
              <a:t>/ </a:t>
            </a:r>
            <a:r>
              <a:rPr lang="ja-JP" altLang="en-US" sz="2800" dirty="0"/>
              <a:t>感謝状（クラブ）②</a:t>
            </a:r>
          </a:p>
        </p:txBody>
      </p:sp>
      <p:sp>
        <p:nvSpPr>
          <p:cNvPr id="8" name="正方形/長方形 7">
            <a:extLst>
              <a:ext uri="{FF2B5EF4-FFF2-40B4-BE49-F238E27FC236}">
                <a16:creationId xmlns:a16="http://schemas.microsoft.com/office/drawing/2014/main" id="{99B4C9F0-F4C7-E687-F6B2-C760D58CFDBE}"/>
              </a:ext>
            </a:extLst>
          </p:cNvPr>
          <p:cNvSpPr/>
          <p:nvPr/>
        </p:nvSpPr>
        <p:spPr>
          <a:xfrm>
            <a:off x="193998" y="2627819"/>
            <a:ext cx="12312004" cy="523220"/>
          </a:xfrm>
          <a:prstGeom prst="rect">
            <a:avLst/>
          </a:prstGeom>
          <a:noFill/>
        </p:spPr>
        <p:txBody>
          <a:bodyPr wrap="square" lIns="91440" tIns="45720" rIns="91440" bIns="45720">
            <a:spAutoFit/>
          </a:bodyPr>
          <a:lstStyle/>
          <a:p>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⑤</a:t>
            </a:r>
            <a:r>
              <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100</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ポール・ハリス・フェロー・クラブ</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0" name="正方形/長方形 9">
            <a:extLst>
              <a:ext uri="{FF2B5EF4-FFF2-40B4-BE49-F238E27FC236}">
                <a16:creationId xmlns:a16="http://schemas.microsoft.com/office/drawing/2014/main" id="{1CB953A3-260F-36F1-6086-7D36E9E657CE}"/>
              </a:ext>
            </a:extLst>
          </p:cNvPr>
          <p:cNvSpPr/>
          <p:nvPr/>
        </p:nvSpPr>
        <p:spPr>
          <a:xfrm>
            <a:off x="193998" y="1163360"/>
            <a:ext cx="12312004" cy="523220"/>
          </a:xfrm>
          <a:prstGeom prst="rect">
            <a:avLst/>
          </a:prstGeom>
          <a:noFill/>
        </p:spPr>
        <p:txBody>
          <a:bodyPr wrap="square" lIns="91440" tIns="45720" rIns="91440" bIns="45720">
            <a:spAutoFit/>
          </a:bodyPr>
          <a:lstStyle/>
          <a:p>
            <a:r>
              <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④ </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年次基金への一人当たりの寄付額上位</a:t>
            </a:r>
            <a:r>
              <a:rPr lang="en-US" altLang="ja-JP"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3</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クラブ</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3" name="Rectangle 3">
            <a:extLst>
              <a:ext uri="{FF2B5EF4-FFF2-40B4-BE49-F238E27FC236}">
                <a16:creationId xmlns:a16="http://schemas.microsoft.com/office/drawing/2014/main" id="{30164367-6518-5B40-CF28-596E933A7829}"/>
              </a:ext>
            </a:extLst>
          </p:cNvPr>
          <p:cNvSpPr txBox="1">
            <a:spLocks noChangeArrowheads="1"/>
          </p:cNvSpPr>
          <p:nvPr/>
        </p:nvSpPr>
        <p:spPr>
          <a:xfrm>
            <a:off x="-435298" y="863600"/>
            <a:ext cx="12433300" cy="7577138"/>
          </a:xfrm>
          <a:prstGeom prst="rect">
            <a:avLst/>
          </a:prstGeom>
          <a:ln w="28575">
            <a:noFill/>
            <a:miter lim="800000"/>
            <a:headEnd/>
            <a:tailEnd/>
          </a:ln>
        </p:spPr>
        <p:txBody>
          <a:bodyPr>
            <a:normAutofit fontScale="47500" lnSpcReduction="20000"/>
          </a:bodyPr>
          <a:lst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50" charset="-128"/>
                <a:cs typeface="MS PGothic" charset="0"/>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pitchFamily="50" charset="-128"/>
                <a:cs typeface="MS PGothic" charset="0"/>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50" charset="-128"/>
                <a:cs typeface="MS PGothic" charset="0"/>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charset="0"/>
              <a:buNone/>
              <a:defRPr/>
            </a:pPr>
            <a:r>
              <a:rPr kumimoji="0" lang="ja-JP" altLang="en-US" sz="1982" dirty="0"/>
              <a:t>　</a:t>
            </a:r>
            <a:endParaRPr kumimoji="0" lang="ja-JP" altLang="en-US" sz="5400" dirty="0"/>
          </a:p>
          <a:p>
            <a:pPr marL="0" indent="0">
              <a:buFont typeface="Arial" charset="0"/>
              <a:buNone/>
            </a:pPr>
            <a:endParaRPr kumimoji="0" lang="en-US" altLang="ja-JP" sz="5100" dirty="0"/>
          </a:p>
          <a:p>
            <a:pPr marL="0" indent="0">
              <a:buFont typeface="Arial" charset="0"/>
              <a:buNone/>
            </a:pPr>
            <a:r>
              <a:rPr kumimoji="0" lang="ja-JP" altLang="en-US" sz="5100" dirty="0"/>
              <a:t>     </a:t>
            </a:r>
            <a:endPar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・地区内で、一年度中に一人当たりの年次基金への平均寄付額が上位</a:t>
            </a:r>
            <a:r>
              <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3</a:t>
            </a: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位に入った</a:t>
            </a:r>
            <a:endPar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クラブに贈られる。</a:t>
            </a:r>
            <a:endPar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endPar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endPar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・クラブの正会員全員がポール・ハリス・フェローになっているクラブに贈られる</a:t>
            </a:r>
            <a:endPar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（一度限り）。</a:t>
            </a:r>
            <a:endPar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60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endParaRPr kumimoji="0" lang="en-US" altLang="ja-JP" sz="60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endPar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endParaRPr kumimoji="0" lang="en-US" altLang="ja-JP" sz="5100" dirty="0">
              <a:solidFill>
                <a:schemeClr val="tx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t>　　　　</a:t>
            </a:r>
            <a:endParaRPr kumimoji="0" lang="en-US" altLang="ja-JP" sz="5100" dirty="0"/>
          </a:p>
          <a:p>
            <a:pPr marL="0" indent="0">
              <a:buFont typeface="Arial" charset="0"/>
              <a:buNone/>
            </a:pPr>
            <a:r>
              <a:rPr kumimoji="0" lang="ja-JP" altLang="en-US" sz="7300" dirty="0"/>
              <a:t>　</a:t>
            </a:r>
            <a:endParaRPr kumimoji="0" lang="en-US" altLang="ja-JP" sz="73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endParaRPr kumimoji="0" lang="en-US" altLang="ja-JP" sz="7300" dirty="0"/>
          </a:p>
          <a:p>
            <a:pPr marL="0" indent="0">
              <a:buFont typeface="Arial" charset="0"/>
              <a:buNone/>
            </a:pPr>
            <a:r>
              <a:rPr kumimoji="0" lang="ja-JP" altLang="en-US" sz="4500" dirty="0"/>
              <a:t>　　　　　</a:t>
            </a:r>
            <a:endParaRPr kumimoji="0" lang="en-US" altLang="ja-JP" sz="4500" dirty="0"/>
          </a:p>
          <a:p>
            <a:endParaRPr kumimoji="0" lang="ja-JP" altLang="en-US" sz="4500" dirty="0"/>
          </a:p>
          <a:p>
            <a:pPr marL="0" indent="0">
              <a:buFont typeface="Arial" charset="0"/>
              <a:buNone/>
              <a:defRPr/>
            </a:pPr>
            <a:r>
              <a:rPr kumimoji="0" lang="ja-JP" altLang="en-US" sz="1500" dirty="0"/>
              <a:t>　　　　</a:t>
            </a:r>
          </a:p>
          <a:p>
            <a:pPr marL="214323" indent="-214323">
              <a:buFont typeface="Arial" charset="0"/>
              <a:buNone/>
              <a:defRPr/>
            </a:pPr>
            <a:r>
              <a:rPr kumimoji="0" lang="ja-JP" altLang="en-US" sz="1982" dirty="0"/>
              <a:t>　　　</a:t>
            </a:r>
            <a:endParaRPr kumimoji="0" lang="ja-JP" altLang="en-US" sz="1714" dirty="0"/>
          </a:p>
          <a:p>
            <a:pPr marL="214323" indent="-214323">
              <a:buFont typeface="Arial" charset="0"/>
              <a:buNone/>
              <a:defRPr/>
            </a:pPr>
            <a:r>
              <a:rPr kumimoji="0" lang="ja-JP" altLang="en-US" sz="1714" dirty="0"/>
              <a:t>　　　</a:t>
            </a:r>
          </a:p>
          <a:p>
            <a:pPr marL="214323" indent="-214323">
              <a:buFont typeface="Arial" charset="0"/>
              <a:buNone/>
              <a:defRPr/>
            </a:pPr>
            <a:r>
              <a:rPr kumimoji="0" lang="ja-JP" altLang="en-US" sz="1714" dirty="0"/>
              <a:t>　　</a:t>
            </a:r>
          </a:p>
        </p:txBody>
      </p:sp>
      <p:pic>
        <p:nvPicPr>
          <p:cNvPr id="9" name="Picture 6" descr="Top3_NODATES">
            <a:extLst>
              <a:ext uri="{FF2B5EF4-FFF2-40B4-BE49-F238E27FC236}">
                <a16:creationId xmlns:a16="http://schemas.microsoft.com/office/drawing/2014/main" id="{91A6CCD5-A2D0-D03A-890C-6A605C986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19" y="4364742"/>
            <a:ext cx="3605947" cy="143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100 PH-rec">
            <a:extLst>
              <a:ext uri="{FF2B5EF4-FFF2-40B4-BE49-F238E27FC236}">
                <a16:creationId xmlns:a16="http://schemas.microsoft.com/office/drawing/2014/main" id="{B3875DDD-725D-F162-3110-CB233E868E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874" y="4364742"/>
            <a:ext cx="1979126" cy="143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06-07EREYClubBanner">
            <a:extLst>
              <a:ext uri="{FF2B5EF4-FFF2-40B4-BE49-F238E27FC236}">
                <a16:creationId xmlns:a16="http://schemas.microsoft.com/office/drawing/2014/main" id="{7A6119A0-538E-5AFC-31FD-CE76460E3C2A}"/>
              </a:ext>
            </a:extLst>
          </p:cNvPr>
          <p:cNvPicPr>
            <a:picLocks noChangeAspect="1" noChangeArrowheads="1"/>
          </p:cNvPicPr>
          <p:nvPr/>
        </p:nvPicPr>
        <p:blipFill>
          <a:blip r:embed="rId5" cstate="print">
            <a:clrChange>
              <a:clrFrom>
                <a:srgbClr val="0A0815"/>
              </a:clrFrom>
              <a:clrTo>
                <a:srgbClr val="0A0815">
                  <a:alpha val="0"/>
                </a:srgbClr>
              </a:clrTo>
            </a:clrChange>
            <a:extLst>
              <a:ext uri="{28A0092B-C50C-407E-A947-70E740481C1C}">
                <a14:useLocalDpi xmlns:a14="http://schemas.microsoft.com/office/drawing/2010/main" val="0"/>
              </a:ext>
            </a:extLst>
          </a:blip>
          <a:srcRect/>
          <a:stretch>
            <a:fillRect/>
          </a:stretch>
        </p:blipFill>
        <p:spPr bwMode="auto">
          <a:xfrm>
            <a:off x="6638810" y="3878886"/>
            <a:ext cx="1960035" cy="211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100%RFSMBanner">
            <a:extLst>
              <a:ext uri="{FF2B5EF4-FFF2-40B4-BE49-F238E27FC236}">
                <a16:creationId xmlns:a16="http://schemas.microsoft.com/office/drawing/2014/main" id="{AADF9700-3CEE-0109-B29D-2E2D8AAFEE62}"/>
              </a:ext>
            </a:extLst>
          </p:cNvPr>
          <p:cNvPicPr>
            <a:picLocks noChangeAspect="1" noChangeArrowheads="1"/>
          </p:cNvPicPr>
          <p:nvPr/>
        </p:nvPicPr>
        <p:blipFill>
          <a:blip r:embed="rId6" cstate="print">
            <a:clrChange>
              <a:clrFrom>
                <a:srgbClr val="090818"/>
              </a:clrFrom>
              <a:clrTo>
                <a:srgbClr val="090818">
                  <a:alpha val="0"/>
                </a:srgbClr>
              </a:clrTo>
            </a:clrChange>
            <a:extLst>
              <a:ext uri="{28A0092B-C50C-407E-A947-70E740481C1C}">
                <a14:useLocalDpi xmlns:a14="http://schemas.microsoft.com/office/drawing/2010/main" val="0"/>
              </a:ext>
            </a:extLst>
          </a:blip>
          <a:srcRect/>
          <a:stretch>
            <a:fillRect/>
          </a:stretch>
        </p:blipFill>
        <p:spPr bwMode="auto">
          <a:xfrm>
            <a:off x="8598845" y="3878886"/>
            <a:ext cx="1805298" cy="211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2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721" y="2820237"/>
            <a:ext cx="1892041" cy="1185475"/>
          </a:xfrm>
          <a:prstGeom prst="rect">
            <a:avLst/>
          </a:prstGeom>
          <a:solidFill>
            <a:srgbClr val="FFFFFF"/>
          </a:solidFill>
          <a:ln w="9525">
            <a:solidFill>
              <a:schemeClr val="bg1"/>
            </a:solidFill>
            <a:miter lim="800000"/>
            <a:headEnd/>
            <a:tailEnd/>
          </a:ln>
        </p:spPr>
      </p:pic>
      <p:pic>
        <p:nvPicPr>
          <p:cNvPr id="337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3445" t="9000" r="17889" b="6000"/>
          <a:stretch>
            <a:fillRect/>
          </a:stretch>
        </p:blipFill>
        <p:spPr bwMode="auto">
          <a:xfrm>
            <a:off x="298450" y="1731906"/>
            <a:ext cx="3041650" cy="22738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0" name="Text Box 4"/>
          <p:cNvSpPr txBox="1">
            <a:spLocks noChangeArrowheads="1"/>
          </p:cNvSpPr>
          <p:nvPr/>
        </p:nvSpPr>
        <p:spPr bwMode="auto">
          <a:xfrm>
            <a:off x="273750" y="4384126"/>
            <a:ext cx="5072012" cy="32977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0" bIns="0">
            <a:spAutoFit/>
          </a:bodyPr>
          <a:lstStyle/>
          <a:p>
            <a:pPr defTabSz="685800" fontAlgn="base">
              <a:spcBef>
                <a:spcPct val="30000"/>
              </a:spcBef>
              <a:spcAft>
                <a:spcPct val="0"/>
              </a:spcAft>
              <a:defRPr/>
            </a:pPr>
            <a:r>
              <a:rPr kumimoji="0" lang="ja-JP" altLang="en-US" sz="1928" dirty="0">
                <a:solidFill>
                  <a:srgbClr val="958D85"/>
                </a:solidFill>
                <a:latin typeface="ＭＳ Ｐゴシック" panose="020B0600070205080204" pitchFamily="50" charset="-128"/>
                <a:ea typeface="ＭＳ Ｐゴシック" panose="020B0600070205080204" pitchFamily="50" charset="-128"/>
                <a:cs typeface="Arial" panose="020B0604020202020204" pitchFamily="34" charset="0"/>
              </a:rPr>
              <a:t>　</a:t>
            </a:r>
            <a:r>
              <a:rPr kumimoji="0" lang="en-US" altLang="ja-JP" sz="2143" dirty="0">
                <a:solidFill>
                  <a:srgbClr val="958D85"/>
                </a:solidFill>
                <a:latin typeface="ＭＳ Ｐゴシック" panose="020B0600070205080204" pitchFamily="50" charset="-128"/>
                <a:ea typeface="ＭＳ Ｐゴシック" panose="020B0600070205080204" pitchFamily="50" charset="-128"/>
                <a:cs typeface="Arial" panose="020B0604020202020204" pitchFamily="34" charset="0"/>
              </a:rPr>
              <a:t>150</a:t>
            </a:r>
            <a:r>
              <a:rPr kumimoji="0" lang="ja-JP" altLang="en-US" sz="2143" dirty="0">
                <a:solidFill>
                  <a:srgbClr val="958D85"/>
                </a:solidFill>
                <a:latin typeface="ＭＳ Ｐゴシック" panose="020B0600070205080204" pitchFamily="50" charset="-128"/>
                <a:ea typeface="ＭＳ Ｐゴシック" panose="020B0600070205080204" pitchFamily="50" charset="-128"/>
                <a:cs typeface="Arial" panose="020B0604020202020204" pitchFamily="34" charset="0"/>
              </a:rPr>
              <a:t>＄</a:t>
            </a:r>
            <a:r>
              <a:rPr kumimoji="0" lang="ja-JP" altLang="en-US" sz="1928" dirty="0">
                <a:solidFill>
                  <a:srgbClr val="958D85"/>
                </a:solidFill>
                <a:latin typeface="ＭＳ Ｐゴシック" panose="020B0600070205080204" pitchFamily="50" charset="-128"/>
                <a:ea typeface="ＭＳ Ｐゴシック" panose="020B0600070205080204" pitchFamily="50" charset="-128"/>
                <a:cs typeface="Arial" panose="020B0604020202020204" pitchFamily="34" charset="0"/>
              </a:rPr>
              <a:t>／人　　　会員</a:t>
            </a:r>
            <a:r>
              <a:rPr kumimoji="0" lang="en-US" altLang="ja-JP" sz="1928" dirty="0">
                <a:solidFill>
                  <a:srgbClr val="958D85"/>
                </a:solidFill>
                <a:latin typeface="Arial" charset="0"/>
                <a:ea typeface="ＭＳ Ｐゴシック" panose="020B0600070205080204" pitchFamily="50" charset="-128"/>
                <a:cs typeface="Arial" panose="020B0604020202020204" pitchFamily="34" charset="0"/>
              </a:rPr>
              <a:t>100%</a:t>
            </a:r>
            <a:r>
              <a:rPr kumimoji="0" lang="ja-JP" altLang="en-US" sz="1928" dirty="0">
                <a:solidFill>
                  <a:srgbClr val="958D85"/>
                </a:solidFill>
                <a:latin typeface="ＭＳ Ｐゴシック" panose="020B0600070205080204" pitchFamily="50" charset="-128"/>
                <a:ea typeface="ＭＳ Ｐゴシック" panose="020B0600070205080204" pitchFamily="50" charset="-128"/>
                <a:cs typeface="Arial" panose="020B0604020202020204" pitchFamily="34" charset="0"/>
              </a:rPr>
              <a:t>の参加を目指す  </a:t>
            </a:r>
            <a:endParaRPr kumimoji="0" lang="ja-JP" altLang="en-US" sz="1928" dirty="0">
              <a:solidFill>
                <a:srgbClr val="958D85"/>
              </a:solidFill>
              <a:latin typeface="Arial" charset="0"/>
              <a:ea typeface="ＭＳ Ｐゴシック" panose="020B0600070205080204" pitchFamily="50" charset="-128"/>
              <a:cs typeface="Arial" panose="020B0604020202020204" pitchFamily="34" charset="0"/>
            </a:endParaRPr>
          </a:p>
        </p:txBody>
      </p:sp>
      <p:sp>
        <p:nvSpPr>
          <p:cNvPr id="39941" name="Rectangle 5"/>
          <p:cNvSpPr>
            <a:spLocks noChangeArrowheads="1"/>
          </p:cNvSpPr>
          <p:nvPr/>
        </p:nvSpPr>
        <p:spPr bwMode="auto">
          <a:xfrm>
            <a:off x="298450" y="1217793"/>
            <a:ext cx="3954451" cy="46331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defRPr/>
            </a:pPr>
            <a:r>
              <a:rPr kumimoji="0" lang="ja-JP" altLang="en-US" sz="2357" dirty="0">
                <a:solidFill>
                  <a:srgbClr val="00246C"/>
                </a:solidFill>
                <a:latin typeface="ＭＳ Ｐゴシック" panose="020B0600070205080204" pitchFamily="50" charset="-128"/>
                <a:ea typeface="ＭＳ Ｐゴシック" panose="020B0600070205080204" pitchFamily="50" charset="-128"/>
                <a:cs typeface="Arial" panose="020B0604020202020204" pitchFamily="34" charset="0"/>
              </a:rPr>
              <a:t>年次基金</a:t>
            </a:r>
          </a:p>
        </p:txBody>
      </p:sp>
      <p:sp>
        <p:nvSpPr>
          <p:cNvPr id="12" name="タイトル 1">
            <a:extLst>
              <a:ext uri="{FF2B5EF4-FFF2-40B4-BE49-F238E27FC236}">
                <a16:creationId xmlns:a16="http://schemas.microsoft.com/office/drawing/2014/main" id="{B23E92AC-D048-1209-8FE5-DF07CF0B5D64}"/>
              </a:ext>
            </a:extLst>
          </p:cNvPr>
          <p:cNvSpPr txBox="1">
            <a:spLocks/>
          </p:cNvSpPr>
          <p:nvPr/>
        </p:nvSpPr>
        <p:spPr>
          <a:xfrm>
            <a:off x="298450" y="298946"/>
            <a:ext cx="8997950" cy="820734"/>
          </a:xfrm>
          <a:prstGeom prst="rect">
            <a:avLst/>
          </a:prstGeom>
        </p:spPr>
        <p:txBody>
          <a:bodyPr lIns="0" tIns="0" rIns="0" bIns="0" anchor="ctr" anchorCtr="0"/>
          <a:lstStyle>
            <a:lvl1pPr algn="l" defTabSz="342900" rtl="0" eaLnBrk="0" fontAlgn="base" hangingPunct="0">
              <a:spcBef>
                <a:spcPct val="0"/>
              </a:spcBef>
              <a:spcAft>
                <a:spcPct val="0"/>
              </a:spcAft>
              <a:defRPr kumimoji="1" lang="en-US" sz="2100" b="1" kern="1200" smtClean="0">
                <a:solidFill>
                  <a:schemeClr val="bg1"/>
                </a:solidFill>
                <a:latin typeface="Arial Narrow"/>
                <a:ea typeface="ＭＳ Ｐゴシック" pitchFamily="50"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2pPr>
            <a:lvl3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3pPr>
            <a:lvl4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4pPr>
            <a:lvl5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ja-JP" altLang="en-US" sz="2800" dirty="0"/>
              <a:t>８．寄付目標額　</a:t>
            </a:r>
          </a:p>
        </p:txBody>
      </p:sp>
      <p:sp>
        <p:nvSpPr>
          <p:cNvPr id="13" name="Rectangle 5">
            <a:extLst>
              <a:ext uri="{FF2B5EF4-FFF2-40B4-BE49-F238E27FC236}">
                <a16:creationId xmlns:a16="http://schemas.microsoft.com/office/drawing/2014/main" id="{1B0B8B70-3B4D-2164-4D93-3EABA42D0F61}"/>
              </a:ext>
            </a:extLst>
          </p:cNvPr>
          <p:cNvSpPr>
            <a:spLocks noChangeArrowheads="1"/>
          </p:cNvSpPr>
          <p:nvPr/>
        </p:nvSpPr>
        <p:spPr bwMode="auto">
          <a:xfrm>
            <a:off x="7042150" y="1217793"/>
            <a:ext cx="3954451" cy="46331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defRPr/>
            </a:pPr>
            <a:r>
              <a:rPr kumimoji="0" lang="ja-JP" altLang="en-US" sz="2357" dirty="0">
                <a:solidFill>
                  <a:srgbClr val="00246C"/>
                </a:solidFill>
                <a:latin typeface="ＭＳ Ｐゴシック" panose="020B0600070205080204" pitchFamily="50" charset="-128"/>
                <a:ea typeface="ＭＳ Ｐゴシック" panose="020B0600070205080204" pitchFamily="50" charset="-128"/>
                <a:cs typeface="Arial" panose="020B0604020202020204" pitchFamily="34" charset="0"/>
              </a:rPr>
              <a:t>「財団の友」 会員</a:t>
            </a:r>
          </a:p>
        </p:txBody>
      </p:sp>
      <p:pic>
        <p:nvPicPr>
          <p:cNvPr id="16" name="Picture 5" descr="08-09RFSMSticker">
            <a:extLst>
              <a:ext uri="{FF2B5EF4-FFF2-40B4-BE49-F238E27FC236}">
                <a16:creationId xmlns:a16="http://schemas.microsoft.com/office/drawing/2014/main" id="{8454A038-6661-E22F-3766-2537FB04AA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6240" y="2381795"/>
            <a:ext cx="1367317" cy="74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ere 09-10">
            <a:extLst>
              <a:ext uri="{FF2B5EF4-FFF2-40B4-BE49-F238E27FC236}">
                <a16:creationId xmlns:a16="http://schemas.microsoft.com/office/drawing/2014/main" id="{00AB1055-88E1-15D6-2D9D-369AC579D6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547" y="3122011"/>
            <a:ext cx="1350124" cy="72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a:extLst>
              <a:ext uri="{FF2B5EF4-FFF2-40B4-BE49-F238E27FC236}">
                <a16:creationId xmlns:a16="http://schemas.microsoft.com/office/drawing/2014/main" id="{997E0988-0795-E5D7-86B4-4F7A42FF8C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33015" y="3750759"/>
            <a:ext cx="1398084" cy="71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EREY2011-12">
            <a:extLst>
              <a:ext uri="{FF2B5EF4-FFF2-40B4-BE49-F238E27FC236}">
                <a16:creationId xmlns:a16="http://schemas.microsoft.com/office/drawing/2014/main" id="{8493F376-476A-0815-ABBC-9C79503E48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39017" y="4447072"/>
            <a:ext cx="1515167" cy="77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4">
            <a:extLst>
              <a:ext uri="{FF2B5EF4-FFF2-40B4-BE49-F238E27FC236}">
                <a16:creationId xmlns:a16="http://schemas.microsoft.com/office/drawing/2014/main" id="{E1B5701C-0F43-21CD-B907-1BE572040542}"/>
              </a:ext>
            </a:extLst>
          </p:cNvPr>
          <p:cNvSpPr txBox="1">
            <a:spLocks noChangeArrowheads="1"/>
          </p:cNvSpPr>
          <p:nvPr/>
        </p:nvSpPr>
        <p:spPr bwMode="auto">
          <a:xfrm>
            <a:off x="7042150" y="6257908"/>
            <a:ext cx="5072012" cy="29668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0" bIns="0">
            <a:spAutoFit/>
          </a:bodyPr>
          <a:lstStyle/>
          <a:p>
            <a:pPr defTabSz="685800" fontAlgn="base">
              <a:spcBef>
                <a:spcPct val="30000"/>
              </a:spcBef>
              <a:spcAft>
                <a:spcPct val="0"/>
              </a:spcAft>
              <a:defRPr/>
            </a:pPr>
            <a:r>
              <a:rPr kumimoji="0" lang="ja-JP" altLang="en-US" sz="1928" dirty="0">
                <a:solidFill>
                  <a:srgbClr val="958D85"/>
                </a:solidFill>
                <a:latin typeface="ＭＳ Ｐゴシック" panose="020B0600070205080204" pitchFamily="50" charset="-128"/>
                <a:ea typeface="ＭＳ Ｐゴシック" panose="020B0600070205080204" pitchFamily="50" charset="-128"/>
                <a:cs typeface="Arial" panose="020B0604020202020204" pitchFamily="34" charset="0"/>
              </a:rPr>
              <a:t>年次基金に毎年</a:t>
            </a:r>
            <a:r>
              <a:rPr kumimoji="0" lang="en-US" altLang="ja-JP" sz="1928" dirty="0">
                <a:solidFill>
                  <a:srgbClr val="958D85"/>
                </a:solidFill>
                <a:latin typeface="ＭＳ Ｐゴシック" panose="020B0600070205080204" pitchFamily="50" charset="-128"/>
                <a:ea typeface="ＭＳ Ｐゴシック" panose="020B0600070205080204" pitchFamily="50" charset="-128"/>
                <a:cs typeface="Arial" panose="020B0604020202020204" pitchFamily="34" charset="0"/>
              </a:rPr>
              <a:t>150</a:t>
            </a:r>
            <a:r>
              <a:rPr kumimoji="0" lang="ja-JP" altLang="en-US" sz="1928" dirty="0">
                <a:solidFill>
                  <a:srgbClr val="958D85"/>
                </a:solidFill>
                <a:latin typeface="ＭＳ Ｐゴシック" panose="020B0600070205080204" pitchFamily="50" charset="-128"/>
                <a:ea typeface="ＭＳ Ｐゴシック" panose="020B0600070205080204" pitchFamily="50" charset="-128"/>
                <a:cs typeface="Arial" panose="020B0604020202020204" pitchFamily="34" charset="0"/>
              </a:rPr>
              <a:t>ドル以上を寄付</a:t>
            </a:r>
            <a:endParaRPr kumimoji="0" lang="ja-JP" altLang="en-US" sz="1928" dirty="0">
              <a:solidFill>
                <a:srgbClr val="958D85"/>
              </a:solidFill>
              <a:latin typeface="Arial"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1758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txBox="1">
            <a:spLocks noChangeArrowheads="1"/>
          </p:cNvSpPr>
          <p:nvPr/>
        </p:nvSpPr>
        <p:spPr bwMode="auto">
          <a:xfrm>
            <a:off x="394653" y="946750"/>
            <a:ext cx="11498897" cy="550485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kumimoji="1">
                <a:solidFill>
                  <a:schemeClr val="tx1"/>
                </a:solidFill>
                <a:latin typeface="Arial" panose="020B0604020202020204" pitchFamily="34" charset="0"/>
                <a:ea typeface="HGP創英角ｺﾞｼｯｸUB" panose="020B0900000000000000" pitchFamily="50" charset="-128"/>
              </a:defRPr>
            </a:lvl1pPr>
            <a:lvl2pPr>
              <a:defRPr kumimoji="1">
                <a:solidFill>
                  <a:schemeClr val="tx1"/>
                </a:solidFill>
                <a:latin typeface="Arial" panose="020B0604020202020204" pitchFamily="34" charset="0"/>
                <a:ea typeface="HGP創英角ｺﾞｼｯｸUB" panose="020B0900000000000000" pitchFamily="50" charset="-128"/>
              </a:defRPr>
            </a:lvl2pPr>
            <a:lvl3pPr>
              <a:defRPr kumimoji="1">
                <a:solidFill>
                  <a:schemeClr val="tx1"/>
                </a:solidFill>
                <a:latin typeface="Arial" panose="020B0604020202020204" pitchFamily="34" charset="0"/>
                <a:ea typeface="HGP創英角ｺﾞｼｯｸUB" panose="020B0900000000000000" pitchFamily="50" charset="-128"/>
              </a:defRPr>
            </a:lvl3pPr>
            <a:lvl4pPr>
              <a:defRPr kumimoji="1">
                <a:solidFill>
                  <a:schemeClr val="tx1"/>
                </a:solidFill>
                <a:latin typeface="Arial" panose="020B0604020202020204" pitchFamily="34" charset="0"/>
                <a:ea typeface="HGP創英角ｺﾞｼｯｸUB" panose="020B0900000000000000" pitchFamily="50" charset="-128"/>
              </a:defRPr>
            </a:lvl4pPr>
            <a:lvl5pPr>
              <a:defRPr kumimoji="1">
                <a:solidFill>
                  <a:schemeClr val="tx1"/>
                </a:solidFill>
                <a:latin typeface="Arial" panose="020B0604020202020204" pitchFamily="34" charset="0"/>
                <a:ea typeface="HGP創英角ｺﾞｼｯｸUB" panose="020B0900000000000000" pitchFamily="50" charset="-128"/>
              </a:defRPr>
            </a:lvl5pPr>
            <a:lvl6pPr marL="2595563" indent="-3095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3052763" indent="-3095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509963" indent="-3095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967163" indent="-3095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marL="257175" indent="-257175" defTabSz="685800" fontAlgn="base">
              <a:spcBef>
                <a:spcPct val="0"/>
              </a:spcBef>
              <a:spcAft>
                <a:spcPct val="0"/>
              </a:spcAft>
              <a:defRPr/>
            </a:pPr>
            <a:endParaRPr kumimoji="0" lang="en-US" altLang="ja-JP" sz="1714" dirty="0">
              <a:solidFill>
                <a:srgbClr val="00246C"/>
              </a:solidFill>
              <a:latin typeface="HG創英ﾌﾟﾚｾﾞﾝｽEB" panose="02020809000000000000" pitchFamily="17" charset="-128"/>
              <a:ea typeface="HG創英ﾌﾟﾚｾﾞﾝｽEB" panose="02020809000000000000" pitchFamily="17" charset="-128"/>
            </a:endParaRPr>
          </a:p>
          <a:p>
            <a:pPr marL="257175" indent="-257175" defTabSz="685800" fontAlgn="base">
              <a:spcBef>
                <a:spcPct val="0"/>
              </a:spcBef>
              <a:spcAft>
                <a:spcPct val="0"/>
              </a:spcAft>
              <a:defRPr/>
            </a:pPr>
            <a:endParaRPr kumimoji="0" lang="ja-JP" altLang="en-US" sz="1714" dirty="0">
              <a:solidFill>
                <a:srgbClr val="00246C"/>
              </a:solidFill>
              <a:latin typeface="HG創英ﾌﾟﾚｾﾞﾝｽEB" panose="02020809000000000000" pitchFamily="17" charset="-128"/>
              <a:ea typeface="HG創英ﾌﾟﾚｾﾞﾝｽEB" panose="02020809000000000000" pitchFamily="17" charset="-128"/>
            </a:endParaRPr>
          </a:p>
          <a:p>
            <a:pPr marL="257175" indent="-257175" defTabSz="685800" fontAlgn="base">
              <a:spcBef>
                <a:spcPct val="0"/>
              </a:spcBef>
              <a:spcAft>
                <a:spcPct val="0"/>
              </a:spcAft>
              <a:defRPr/>
            </a:pPr>
            <a:endParaRPr kumimoji="0" lang="ja-JP" altLang="en-US" sz="536" dirty="0">
              <a:solidFill>
                <a:srgbClr val="958D85"/>
              </a:solidFill>
              <a:latin typeface="HG創英ﾌﾟﾚｾﾞﾝｽEB" panose="02020809000000000000" pitchFamily="17" charset="-128"/>
              <a:ea typeface="HG創英ﾌﾟﾚｾﾞﾝｽEB" panose="02020809000000000000" pitchFamily="17" charset="-128"/>
              <a:cs typeface="Arial" panose="020B0604020202020204" pitchFamily="34" charset="0"/>
            </a:endParaRPr>
          </a:p>
          <a:p>
            <a:pPr marL="257175" indent="-257175" defTabSz="685800" fontAlgn="base">
              <a:spcBef>
                <a:spcPct val="20000"/>
              </a:spcBef>
              <a:spcAft>
                <a:spcPct val="0"/>
              </a:spcAft>
              <a:buFontTx/>
              <a:buChar char="•"/>
              <a:defRPr/>
            </a:pPr>
            <a:r>
              <a:rPr kumimoji="0" lang="ja-JP" altLang="en-US"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rPr>
              <a:t>タンザニアの女性と子供たちに蚊帳</a:t>
            </a:r>
            <a:r>
              <a:rPr kumimoji="0" lang="en-US" altLang="ja-JP"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rPr>
              <a:t>50</a:t>
            </a:r>
            <a:r>
              <a:rPr kumimoji="0" lang="ja-JP" altLang="en-US"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rPr>
              <a:t>枚 </a:t>
            </a:r>
            <a:endParaRPr kumimoji="0" lang="en-US" altLang="ja-JP"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endParaRPr>
          </a:p>
          <a:p>
            <a:pPr marL="257175" indent="-257175" defTabSz="685800" fontAlgn="base">
              <a:spcBef>
                <a:spcPct val="20000"/>
              </a:spcBef>
              <a:spcAft>
                <a:spcPct val="0"/>
              </a:spcAft>
              <a:buFontTx/>
              <a:buChar char="•"/>
              <a:defRPr/>
            </a:pPr>
            <a:r>
              <a:rPr kumimoji="0" lang="ja-JP" altLang="en-US"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rPr>
              <a:t>中国の高校生ホンジュラスの小学校に机を</a:t>
            </a:r>
            <a:r>
              <a:rPr kumimoji="0" lang="en-US" altLang="ja-JP"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rPr>
              <a:t>2</a:t>
            </a:r>
            <a:r>
              <a:rPr kumimoji="0" lang="ja-JP" altLang="en-US"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rPr>
              <a:t>台 、学費</a:t>
            </a:r>
            <a:r>
              <a:rPr kumimoji="0" lang="en-US" altLang="ja-JP"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rPr>
              <a:t>1</a:t>
            </a:r>
            <a:r>
              <a:rPr kumimoji="0" lang="ja-JP" altLang="en-US"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rPr>
              <a:t>年分 </a:t>
            </a:r>
            <a:endParaRPr kumimoji="0" lang="en-US" altLang="ja-JP"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endParaRPr>
          </a:p>
          <a:p>
            <a:pPr marL="257175" indent="-257175" defTabSz="685800" fontAlgn="base">
              <a:spcBef>
                <a:spcPct val="20000"/>
              </a:spcBef>
              <a:spcAft>
                <a:spcPct val="0"/>
              </a:spcAft>
              <a:buFontTx/>
              <a:buChar char="•"/>
              <a:defRPr/>
            </a:pPr>
            <a:endParaRPr kumimoji="0" lang="ja-JP" altLang="en-US" sz="1500" b="1" dirty="0">
              <a:solidFill>
                <a:srgbClr val="958D85"/>
              </a:solidFill>
              <a:latin typeface="HG創英ﾌﾟﾚｾﾞﾝｽEB" panose="02020809000000000000" pitchFamily="17" charset="-128"/>
              <a:ea typeface="HG創英ﾌﾟﾚｾﾞﾝｽEB" panose="02020809000000000000" pitchFamily="17" charset="-128"/>
              <a:cs typeface="Arial" panose="020B0604020202020204" pitchFamily="34" charset="0"/>
            </a:endParaRPr>
          </a:p>
          <a:p>
            <a:pPr marL="257175" indent="-257175" defTabSz="685800" fontAlgn="base">
              <a:spcBef>
                <a:spcPct val="20000"/>
              </a:spcBef>
              <a:spcAft>
                <a:spcPct val="0"/>
              </a:spcAft>
              <a:buFontTx/>
              <a:buChar char="•"/>
              <a:defRPr/>
            </a:pPr>
            <a:endParaRPr kumimoji="0" lang="ja-JP" altLang="en-US" sz="857" b="1" dirty="0">
              <a:solidFill>
                <a:srgbClr val="958D85"/>
              </a:solidFill>
              <a:latin typeface="HG創英ﾌﾟﾚｾﾞﾝｽEB" panose="02020809000000000000" pitchFamily="17" charset="-128"/>
              <a:ea typeface="HG創英ﾌﾟﾚｾﾞﾝｽEB" panose="02020809000000000000" pitchFamily="17" charset="-128"/>
              <a:cs typeface="Arial" panose="020B0604020202020204" pitchFamily="34" charset="0"/>
            </a:endParaRPr>
          </a:p>
          <a:p>
            <a:pPr marL="257175" indent="-257175" defTabSz="685800" fontAlgn="base">
              <a:spcBef>
                <a:spcPct val="0"/>
              </a:spcBef>
              <a:spcAft>
                <a:spcPct val="0"/>
              </a:spcAft>
              <a:defRPr/>
            </a:pPr>
            <a:endParaRPr kumimoji="0" lang="ja-JP" altLang="en-US" sz="1714" dirty="0">
              <a:solidFill>
                <a:srgbClr val="00246C"/>
              </a:solidFill>
              <a:latin typeface="HG創英ﾌﾟﾚｾﾞﾝｽEB" panose="02020809000000000000" pitchFamily="17" charset="-128"/>
              <a:ea typeface="HG創英ﾌﾟﾚｾﾞﾝｽEB" panose="02020809000000000000" pitchFamily="17" charset="-128"/>
            </a:endParaRPr>
          </a:p>
          <a:p>
            <a:pPr marL="257175" indent="-257175" defTabSz="685800" fontAlgn="base">
              <a:spcBef>
                <a:spcPct val="0"/>
              </a:spcBef>
              <a:spcAft>
                <a:spcPct val="0"/>
              </a:spcAft>
              <a:defRPr/>
            </a:pPr>
            <a:endParaRPr kumimoji="0" lang="ja-JP" altLang="en-US" sz="536" dirty="0">
              <a:solidFill>
                <a:srgbClr val="00246C"/>
              </a:solidFill>
              <a:latin typeface="HG創英ﾌﾟﾚｾﾞﾝｽEB" panose="02020809000000000000" pitchFamily="17" charset="-128"/>
              <a:ea typeface="HG創英ﾌﾟﾚｾﾞﾝｽEB" panose="02020809000000000000" pitchFamily="17" charset="-128"/>
            </a:endParaRPr>
          </a:p>
          <a:p>
            <a:pPr marL="257175" indent="-257175" defTabSz="685800" fontAlgn="base">
              <a:spcBef>
                <a:spcPct val="0"/>
              </a:spcBef>
              <a:spcAft>
                <a:spcPct val="0"/>
              </a:spcAft>
              <a:defRPr/>
            </a:pPr>
            <a:r>
              <a:rPr kumimoji="0" lang="ja-JP" altLang="en-US" sz="2000" b="1" dirty="0">
                <a:solidFill>
                  <a:srgbClr val="958D85"/>
                </a:solidFill>
                <a:latin typeface="游ゴシック" panose="020B0400000000000000" pitchFamily="50" charset="-128"/>
                <a:ea typeface="游ゴシック" panose="020B0400000000000000" pitchFamily="50" charset="-128"/>
              </a:rPr>
              <a:t>・　メキシコ原住民の子供たちに歯科治療を行うための歯科用携帯いす１台 </a:t>
            </a:r>
          </a:p>
          <a:p>
            <a:pPr marL="257175" indent="-257175" defTabSz="685800" fontAlgn="base">
              <a:spcBef>
                <a:spcPct val="0"/>
              </a:spcBef>
              <a:spcAft>
                <a:spcPct val="0"/>
              </a:spcAft>
              <a:defRPr/>
            </a:pPr>
            <a:r>
              <a:rPr kumimoji="0" lang="ja-JP" altLang="en-US" sz="2000" b="1" dirty="0">
                <a:solidFill>
                  <a:srgbClr val="958D85"/>
                </a:solidFill>
                <a:latin typeface="游ゴシック" panose="020B0400000000000000" pitchFamily="50" charset="-128"/>
                <a:ea typeface="游ゴシック" panose="020B0400000000000000" pitchFamily="50" charset="-128"/>
              </a:rPr>
              <a:t>・　ナイジェリアの眼科患者のための眼鏡</a:t>
            </a:r>
            <a:r>
              <a:rPr kumimoji="0" lang="en-US" altLang="ja-JP" sz="2000" b="1" dirty="0">
                <a:solidFill>
                  <a:srgbClr val="958D85"/>
                </a:solidFill>
                <a:latin typeface="游ゴシック" panose="020B0400000000000000" pitchFamily="50" charset="-128"/>
                <a:ea typeface="游ゴシック" panose="020B0400000000000000" pitchFamily="50" charset="-128"/>
              </a:rPr>
              <a:t>400</a:t>
            </a:r>
            <a:r>
              <a:rPr kumimoji="0" lang="ja-JP" altLang="en-US" sz="2000" b="1" dirty="0">
                <a:solidFill>
                  <a:srgbClr val="958D85"/>
                </a:solidFill>
                <a:latin typeface="游ゴシック" panose="020B0400000000000000" pitchFamily="50" charset="-128"/>
                <a:ea typeface="游ゴシック" panose="020B0400000000000000" pitchFamily="50" charset="-128"/>
              </a:rPr>
              <a:t>本 </a:t>
            </a:r>
            <a:endParaRPr kumimoji="0" lang="en-US" altLang="ja-JP" sz="2000" b="1" dirty="0">
              <a:solidFill>
                <a:srgbClr val="958D85"/>
              </a:solidFill>
              <a:latin typeface="游ゴシック" panose="020B0400000000000000" pitchFamily="50" charset="-128"/>
              <a:ea typeface="游ゴシック" panose="020B0400000000000000" pitchFamily="50" charset="-128"/>
            </a:endParaRPr>
          </a:p>
          <a:p>
            <a:pPr marL="257175" indent="-257175" defTabSz="685800" fontAlgn="base">
              <a:spcBef>
                <a:spcPct val="0"/>
              </a:spcBef>
              <a:spcAft>
                <a:spcPct val="0"/>
              </a:spcAft>
              <a:defRPr/>
            </a:pPr>
            <a:r>
              <a:rPr kumimoji="0" lang="ja-JP" altLang="en-US" sz="2000" b="1" dirty="0">
                <a:solidFill>
                  <a:srgbClr val="958D85"/>
                </a:solidFill>
                <a:latin typeface="游ゴシック" panose="020B0400000000000000" pitchFamily="50" charset="-128"/>
                <a:ea typeface="游ゴシック" panose="020B0400000000000000" pitchFamily="50" charset="-128"/>
              </a:rPr>
              <a:t>・　家族を養う２３人のフィリピン女性を支援するためのマイクロクレジット　　（小額融資） </a:t>
            </a:r>
            <a:endParaRPr kumimoji="0" lang="en-US" altLang="ja-JP" sz="2000" b="1" dirty="0">
              <a:solidFill>
                <a:srgbClr val="958D85"/>
              </a:solidFill>
              <a:latin typeface="游ゴシック" panose="020B0400000000000000" pitchFamily="50" charset="-128"/>
              <a:ea typeface="游ゴシック" panose="020B0400000000000000" pitchFamily="50" charset="-128"/>
            </a:endParaRPr>
          </a:p>
          <a:p>
            <a:pPr marL="257175" indent="-257175" defTabSz="685800" fontAlgn="base">
              <a:spcBef>
                <a:spcPct val="0"/>
              </a:spcBef>
              <a:spcAft>
                <a:spcPct val="0"/>
              </a:spcAft>
              <a:defRPr/>
            </a:pPr>
            <a:endParaRPr kumimoji="0" lang="en-US" altLang="ja-JP" sz="2000" b="1" dirty="0">
              <a:solidFill>
                <a:srgbClr val="958D85"/>
              </a:solidFill>
              <a:latin typeface="游ゴシック" panose="020B0400000000000000" pitchFamily="50" charset="-128"/>
              <a:ea typeface="游ゴシック" panose="020B0400000000000000" pitchFamily="50" charset="-128"/>
            </a:endParaRPr>
          </a:p>
          <a:p>
            <a:pPr marL="257175" indent="-257175" defTabSz="685800" fontAlgn="base">
              <a:spcBef>
                <a:spcPct val="0"/>
              </a:spcBef>
              <a:spcAft>
                <a:spcPct val="0"/>
              </a:spcAft>
              <a:defRPr/>
            </a:pPr>
            <a:endParaRPr kumimoji="0" lang="en-US" altLang="ja-JP" sz="2000" b="1" dirty="0">
              <a:solidFill>
                <a:srgbClr val="958D85"/>
              </a:solidFill>
              <a:latin typeface="游ゴシック" panose="020B0400000000000000" pitchFamily="50" charset="-128"/>
              <a:ea typeface="游ゴシック" panose="020B0400000000000000" pitchFamily="50" charset="-128"/>
            </a:endParaRPr>
          </a:p>
          <a:p>
            <a:pPr marL="257175" indent="-257175" defTabSz="685800" fontAlgn="base">
              <a:lnSpc>
                <a:spcPct val="120000"/>
              </a:lnSpc>
              <a:spcBef>
                <a:spcPct val="20000"/>
              </a:spcBef>
              <a:spcAft>
                <a:spcPct val="0"/>
              </a:spcAft>
              <a:defRPr/>
            </a:pPr>
            <a:r>
              <a:rPr kumimoji="0" lang="ja-JP" altLang="en-US"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rPr>
              <a:t>・　メキシコの農村地域のために修理済み中古スクールバス</a:t>
            </a:r>
            <a:r>
              <a:rPr kumimoji="0" lang="en-US" altLang="ja-JP"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rPr>
              <a:t>3</a:t>
            </a:r>
            <a:r>
              <a:rPr kumimoji="0" lang="ja-JP" altLang="en-US"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rPr>
              <a:t>台 </a:t>
            </a:r>
          </a:p>
          <a:p>
            <a:pPr marL="257175" indent="-257175" defTabSz="685800" fontAlgn="base">
              <a:lnSpc>
                <a:spcPct val="120000"/>
              </a:lnSpc>
              <a:spcBef>
                <a:spcPct val="20000"/>
              </a:spcBef>
              <a:spcAft>
                <a:spcPct val="0"/>
              </a:spcAft>
              <a:defRPr/>
            </a:pPr>
            <a:r>
              <a:rPr kumimoji="0" lang="ja-JP" altLang="en-US"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rPr>
              <a:t>・　スーダンの障害児のための職業訓練センターにパン製造機 </a:t>
            </a:r>
            <a:endParaRPr kumimoji="0" lang="en-US" altLang="ja-JP"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endParaRPr>
          </a:p>
          <a:p>
            <a:pPr marL="257175" indent="-257175" defTabSz="685800" fontAlgn="base">
              <a:lnSpc>
                <a:spcPct val="120000"/>
              </a:lnSpc>
              <a:spcBef>
                <a:spcPct val="20000"/>
              </a:spcBef>
              <a:spcAft>
                <a:spcPct val="0"/>
              </a:spcAft>
              <a:defRPr/>
            </a:pPr>
            <a:r>
              <a:rPr kumimoji="0" lang="ja-JP" altLang="en-US"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rPr>
              <a:t>・　ハイチの村に井戸</a:t>
            </a:r>
            <a:r>
              <a:rPr kumimoji="0" lang="en-US" altLang="ja-JP"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rPr>
              <a:t>2</a:t>
            </a:r>
            <a:r>
              <a:rPr kumimoji="0" lang="ja-JP" altLang="en-US" sz="2000" b="1" dirty="0">
                <a:solidFill>
                  <a:srgbClr val="958D85"/>
                </a:solidFill>
                <a:latin typeface="游ゴシック" panose="020B0400000000000000" pitchFamily="50" charset="-128"/>
                <a:ea typeface="游ゴシック" panose="020B0400000000000000" pitchFamily="50" charset="-128"/>
                <a:cs typeface="Arial" panose="020B0604020202020204" pitchFamily="34" charset="0"/>
              </a:rPr>
              <a:t>基</a:t>
            </a:r>
            <a:r>
              <a:rPr kumimoji="0" lang="ja-JP" altLang="en-US" sz="2000" b="1" dirty="0">
                <a:solidFill>
                  <a:srgbClr val="958D85"/>
                </a:solidFill>
                <a:latin typeface="游ゴシック" panose="020B0400000000000000" pitchFamily="50" charset="-128"/>
                <a:ea typeface="游ゴシック" panose="020B0400000000000000" pitchFamily="50" charset="-128"/>
              </a:rPr>
              <a:t> </a:t>
            </a:r>
          </a:p>
          <a:p>
            <a:pPr marL="257175" indent="-257175" defTabSz="685800" fontAlgn="base">
              <a:spcBef>
                <a:spcPct val="0"/>
              </a:spcBef>
              <a:spcAft>
                <a:spcPct val="0"/>
              </a:spcAft>
              <a:defRPr/>
            </a:pPr>
            <a:endParaRPr kumimoji="0" lang="ja-JP" altLang="en-US" sz="2000" b="1" dirty="0">
              <a:solidFill>
                <a:srgbClr val="958D85"/>
              </a:solidFill>
              <a:latin typeface="游ゴシック" panose="020B0400000000000000" pitchFamily="50" charset="-128"/>
              <a:ea typeface="游ゴシック" panose="020B0400000000000000" pitchFamily="50" charset="-128"/>
            </a:endParaRPr>
          </a:p>
        </p:txBody>
      </p:sp>
      <p:sp>
        <p:nvSpPr>
          <p:cNvPr id="5" name="タイトル 1">
            <a:extLst>
              <a:ext uri="{FF2B5EF4-FFF2-40B4-BE49-F238E27FC236}">
                <a16:creationId xmlns:a16="http://schemas.microsoft.com/office/drawing/2014/main" id="{EA7E71AE-3906-6FBE-CAE6-B8A4A77AF44E}"/>
              </a:ext>
            </a:extLst>
          </p:cNvPr>
          <p:cNvSpPr txBox="1">
            <a:spLocks/>
          </p:cNvSpPr>
          <p:nvPr/>
        </p:nvSpPr>
        <p:spPr>
          <a:xfrm>
            <a:off x="298450" y="298946"/>
            <a:ext cx="8997950" cy="820734"/>
          </a:xfrm>
          <a:prstGeom prst="rect">
            <a:avLst/>
          </a:prstGeom>
        </p:spPr>
        <p:txBody>
          <a:bodyPr lIns="0" tIns="0" rIns="0" bIns="0" anchor="ctr" anchorCtr="0"/>
          <a:lstStyle>
            <a:lvl1pPr algn="l" defTabSz="342900" rtl="0" eaLnBrk="0" fontAlgn="base" hangingPunct="0">
              <a:spcBef>
                <a:spcPct val="0"/>
              </a:spcBef>
              <a:spcAft>
                <a:spcPct val="0"/>
              </a:spcAft>
              <a:defRPr kumimoji="1" lang="en-US" sz="2100" b="1" kern="1200" smtClean="0">
                <a:solidFill>
                  <a:schemeClr val="bg1"/>
                </a:solidFill>
                <a:latin typeface="Arial Narrow"/>
                <a:ea typeface="ＭＳ Ｐゴシック" pitchFamily="50"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2pPr>
            <a:lvl3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3pPr>
            <a:lvl4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4pPr>
            <a:lvl5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ja-JP" altLang="en-US" sz="2800" dirty="0"/>
              <a:t>９．寄付で実現できること ①　</a:t>
            </a:r>
          </a:p>
        </p:txBody>
      </p:sp>
      <p:sp>
        <p:nvSpPr>
          <p:cNvPr id="4" name="正方形/長方形 3">
            <a:extLst>
              <a:ext uri="{FF2B5EF4-FFF2-40B4-BE49-F238E27FC236}">
                <a16:creationId xmlns:a16="http://schemas.microsoft.com/office/drawing/2014/main" id="{E569BE8B-DB8F-EEC5-B1EB-7E12F77EC9E5}"/>
              </a:ext>
            </a:extLst>
          </p:cNvPr>
          <p:cNvSpPr/>
          <p:nvPr/>
        </p:nvSpPr>
        <p:spPr>
          <a:xfrm>
            <a:off x="140653" y="1049230"/>
            <a:ext cx="2108164" cy="523220"/>
          </a:xfrm>
          <a:prstGeom prst="rect">
            <a:avLst/>
          </a:prstGeom>
          <a:noFill/>
        </p:spPr>
        <p:txBody>
          <a:bodyPr wrap="square" lIns="91440" tIns="45720" rIns="91440" bIns="45720">
            <a:spAutoFit/>
          </a:bodyPr>
          <a:lstStyle/>
          <a:p>
            <a:pPr algn="ct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altLang="ja-JP"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100</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ドル</a:t>
            </a:r>
            <a:endPar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7" name="正方形/長方形 6">
            <a:extLst>
              <a:ext uri="{FF2B5EF4-FFF2-40B4-BE49-F238E27FC236}">
                <a16:creationId xmlns:a16="http://schemas.microsoft.com/office/drawing/2014/main" id="{0C1D7BD8-824E-AC48-0BA7-80300C47E93E}"/>
              </a:ext>
            </a:extLst>
          </p:cNvPr>
          <p:cNvSpPr/>
          <p:nvPr/>
        </p:nvSpPr>
        <p:spPr>
          <a:xfrm>
            <a:off x="298450" y="2488235"/>
            <a:ext cx="2108164" cy="523220"/>
          </a:xfrm>
          <a:prstGeom prst="rect">
            <a:avLst/>
          </a:prstGeom>
          <a:noFill/>
        </p:spPr>
        <p:txBody>
          <a:bodyPr wrap="square" lIns="91440" tIns="45720" rIns="91440" bIns="45720">
            <a:spAutoFit/>
          </a:bodyPr>
          <a:lstStyle/>
          <a:p>
            <a:pPr algn="ct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altLang="ja-JP"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1,000</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ドル</a:t>
            </a:r>
            <a:endPar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8" name="正方形/長方形 7">
            <a:extLst>
              <a:ext uri="{FF2B5EF4-FFF2-40B4-BE49-F238E27FC236}">
                <a16:creationId xmlns:a16="http://schemas.microsoft.com/office/drawing/2014/main" id="{0AC47033-B7C2-FB74-C37F-A6BEB537FAA0}"/>
              </a:ext>
            </a:extLst>
          </p:cNvPr>
          <p:cNvSpPr/>
          <p:nvPr/>
        </p:nvSpPr>
        <p:spPr>
          <a:xfrm>
            <a:off x="140653" y="4118400"/>
            <a:ext cx="2559050" cy="523220"/>
          </a:xfrm>
          <a:prstGeom prst="rect">
            <a:avLst/>
          </a:prstGeom>
          <a:noFill/>
        </p:spPr>
        <p:txBody>
          <a:bodyPr wrap="square" lIns="91440" tIns="45720" rIns="91440" bIns="45720">
            <a:spAutoFit/>
          </a:bodyPr>
          <a:lstStyle/>
          <a:p>
            <a:pPr algn="ct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altLang="ja-JP"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10,000</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ドル</a:t>
            </a:r>
            <a:endPar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758940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txBox="1">
            <a:spLocks noChangeArrowheads="1"/>
          </p:cNvSpPr>
          <p:nvPr/>
        </p:nvSpPr>
        <p:spPr bwMode="auto">
          <a:xfrm>
            <a:off x="394653" y="1054204"/>
            <a:ext cx="11498897" cy="550485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kumimoji="1">
                <a:solidFill>
                  <a:schemeClr val="tx1"/>
                </a:solidFill>
                <a:latin typeface="Arial" panose="020B0604020202020204" pitchFamily="34" charset="0"/>
                <a:ea typeface="HGP創英角ｺﾞｼｯｸUB" panose="020B0900000000000000" pitchFamily="50" charset="-128"/>
              </a:defRPr>
            </a:lvl1pPr>
            <a:lvl2pPr>
              <a:defRPr kumimoji="1">
                <a:solidFill>
                  <a:schemeClr val="tx1"/>
                </a:solidFill>
                <a:latin typeface="Arial" panose="020B0604020202020204" pitchFamily="34" charset="0"/>
                <a:ea typeface="HGP創英角ｺﾞｼｯｸUB" panose="020B0900000000000000" pitchFamily="50" charset="-128"/>
              </a:defRPr>
            </a:lvl2pPr>
            <a:lvl3pPr>
              <a:defRPr kumimoji="1">
                <a:solidFill>
                  <a:schemeClr val="tx1"/>
                </a:solidFill>
                <a:latin typeface="Arial" panose="020B0604020202020204" pitchFamily="34" charset="0"/>
                <a:ea typeface="HGP創英角ｺﾞｼｯｸUB" panose="020B0900000000000000" pitchFamily="50" charset="-128"/>
              </a:defRPr>
            </a:lvl3pPr>
            <a:lvl4pPr>
              <a:defRPr kumimoji="1">
                <a:solidFill>
                  <a:schemeClr val="tx1"/>
                </a:solidFill>
                <a:latin typeface="Arial" panose="020B0604020202020204" pitchFamily="34" charset="0"/>
                <a:ea typeface="HGP創英角ｺﾞｼｯｸUB" panose="020B0900000000000000" pitchFamily="50" charset="-128"/>
              </a:defRPr>
            </a:lvl4pPr>
            <a:lvl5pPr>
              <a:defRPr kumimoji="1">
                <a:solidFill>
                  <a:schemeClr val="tx1"/>
                </a:solidFill>
                <a:latin typeface="Arial" panose="020B0604020202020204" pitchFamily="34" charset="0"/>
                <a:ea typeface="HGP創英角ｺﾞｼｯｸUB" panose="020B0900000000000000" pitchFamily="50" charset="-128"/>
              </a:defRPr>
            </a:lvl5pPr>
            <a:lvl6pPr marL="2595563" indent="-3095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3052763" indent="-3095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509963" indent="-3095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967163" indent="-309563"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marL="257175" indent="-257175" defTabSz="685800" fontAlgn="base">
              <a:spcBef>
                <a:spcPct val="0"/>
              </a:spcBef>
              <a:spcAft>
                <a:spcPct val="0"/>
              </a:spcAft>
              <a:defRPr/>
            </a:pPr>
            <a:endParaRPr kumimoji="0" lang="en-US" altLang="ja-JP" sz="1714" dirty="0">
              <a:solidFill>
                <a:srgbClr val="00246C"/>
              </a:solidFill>
              <a:latin typeface="HG創英ﾌﾟﾚｾﾞﾝｽEB" panose="02020809000000000000" pitchFamily="17" charset="-128"/>
              <a:ea typeface="HG創英ﾌﾟﾚｾﾞﾝｽEB" panose="02020809000000000000" pitchFamily="17" charset="-128"/>
            </a:endParaRPr>
          </a:p>
          <a:p>
            <a:pPr marL="257175" indent="-257175" defTabSz="685800" fontAlgn="base">
              <a:spcBef>
                <a:spcPct val="0"/>
              </a:spcBef>
              <a:spcAft>
                <a:spcPct val="0"/>
              </a:spcAft>
              <a:defRPr/>
            </a:pPr>
            <a:endParaRPr kumimoji="0" lang="ja-JP" altLang="en-US" sz="1714" dirty="0">
              <a:solidFill>
                <a:srgbClr val="00246C"/>
              </a:solidFill>
              <a:latin typeface="HG創英ﾌﾟﾚｾﾞﾝｽEB" panose="02020809000000000000" pitchFamily="17" charset="-128"/>
              <a:ea typeface="HG創英ﾌﾟﾚｾﾞﾝｽEB" panose="02020809000000000000" pitchFamily="17" charset="-128"/>
            </a:endParaRPr>
          </a:p>
          <a:p>
            <a:pPr marL="257175" indent="-257175" defTabSz="685800" fontAlgn="base">
              <a:spcBef>
                <a:spcPct val="0"/>
              </a:spcBef>
              <a:spcAft>
                <a:spcPct val="0"/>
              </a:spcAft>
              <a:defRPr/>
            </a:pPr>
            <a:endParaRPr kumimoji="0" lang="ja-JP" altLang="en-US" sz="536" dirty="0">
              <a:solidFill>
                <a:srgbClr val="958D85"/>
              </a:solidFill>
              <a:latin typeface="HG創英ﾌﾟﾚｾﾞﾝｽEB" panose="02020809000000000000" pitchFamily="17" charset="-128"/>
              <a:ea typeface="HG創英ﾌﾟﾚｾﾞﾝｽEB" panose="02020809000000000000" pitchFamily="17" charset="-128"/>
              <a:cs typeface="Arial" panose="020B0604020202020204" pitchFamily="34" charset="0"/>
            </a:endParaRPr>
          </a:p>
          <a:p>
            <a:pPr marL="257175" indent="-257175" defTabSz="685800" fontAlgn="base">
              <a:spcBef>
                <a:spcPct val="20000"/>
              </a:spcBef>
              <a:spcAft>
                <a:spcPct val="0"/>
              </a:spcAft>
              <a:buFontTx/>
              <a:buChar char="•"/>
              <a:defRPr/>
            </a:pPr>
            <a:r>
              <a:rPr lang="ja-JP" altLang="en-US" sz="2000" b="1" dirty="0">
                <a:solidFill>
                  <a:srgbClr val="958D85"/>
                </a:solidFill>
                <a:latin typeface="游ゴシック" panose="020B0400000000000000" pitchFamily="50" charset="-128"/>
                <a:ea typeface="游ゴシック" panose="020B0400000000000000" pitchFamily="50" charset="-128"/>
              </a:rPr>
              <a:t>専門能力開発修了証取得のための冠名ロータリー世界平和フェローシップ最高</a:t>
            </a:r>
            <a:r>
              <a:rPr lang="en-US" altLang="ja-JP" sz="2000" b="1" dirty="0">
                <a:solidFill>
                  <a:srgbClr val="958D85"/>
                </a:solidFill>
                <a:latin typeface="游ゴシック" panose="020B0400000000000000" pitchFamily="50" charset="-128"/>
                <a:ea typeface="游ゴシック" panose="020B0400000000000000" pitchFamily="50" charset="-128"/>
              </a:rPr>
              <a:t>5</a:t>
            </a:r>
            <a:r>
              <a:rPr lang="ja-JP" altLang="en-US" sz="2000" b="1" dirty="0">
                <a:solidFill>
                  <a:srgbClr val="958D85"/>
                </a:solidFill>
                <a:latin typeface="游ゴシック" panose="020B0400000000000000" pitchFamily="50" charset="-128"/>
                <a:ea typeface="游ゴシック" panose="020B0400000000000000" pitchFamily="50" charset="-128"/>
              </a:rPr>
              <a:t>名分 </a:t>
            </a:r>
          </a:p>
          <a:p>
            <a:pPr marL="257175" indent="-257175" defTabSz="685800" fontAlgn="base">
              <a:spcBef>
                <a:spcPct val="20000"/>
              </a:spcBef>
              <a:spcAft>
                <a:spcPct val="0"/>
              </a:spcAft>
              <a:buFontTx/>
              <a:buChar char="•"/>
              <a:defRPr/>
            </a:pPr>
            <a:endParaRPr kumimoji="0" lang="ja-JP" altLang="en-US" sz="1500" b="1" dirty="0">
              <a:solidFill>
                <a:srgbClr val="958D85"/>
              </a:solidFill>
              <a:latin typeface="HG創英ﾌﾟﾚｾﾞﾝｽEB" panose="02020809000000000000" pitchFamily="17" charset="-128"/>
              <a:ea typeface="HG創英ﾌﾟﾚｾﾞﾝｽEB" panose="02020809000000000000" pitchFamily="17" charset="-128"/>
              <a:cs typeface="Arial" panose="020B0604020202020204" pitchFamily="34" charset="0"/>
            </a:endParaRPr>
          </a:p>
          <a:p>
            <a:pPr marL="257175" indent="-257175" defTabSz="685800" fontAlgn="base">
              <a:spcBef>
                <a:spcPct val="20000"/>
              </a:spcBef>
              <a:spcAft>
                <a:spcPct val="0"/>
              </a:spcAft>
              <a:buFontTx/>
              <a:buChar char="•"/>
              <a:defRPr/>
            </a:pPr>
            <a:endParaRPr kumimoji="0" lang="ja-JP" altLang="en-US" sz="857" b="1" dirty="0">
              <a:solidFill>
                <a:srgbClr val="958D85"/>
              </a:solidFill>
              <a:latin typeface="HG創英ﾌﾟﾚｾﾞﾝｽEB" panose="02020809000000000000" pitchFamily="17" charset="-128"/>
              <a:ea typeface="HG創英ﾌﾟﾚｾﾞﾝｽEB" panose="02020809000000000000" pitchFamily="17" charset="-128"/>
              <a:cs typeface="Arial" panose="020B0604020202020204" pitchFamily="34" charset="0"/>
            </a:endParaRPr>
          </a:p>
          <a:p>
            <a:pPr marL="257175" indent="-257175" defTabSz="685800" fontAlgn="base">
              <a:spcBef>
                <a:spcPct val="0"/>
              </a:spcBef>
              <a:spcAft>
                <a:spcPct val="0"/>
              </a:spcAft>
              <a:defRPr/>
            </a:pPr>
            <a:endParaRPr kumimoji="0" lang="ja-JP" altLang="en-US" sz="1714" dirty="0">
              <a:solidFill>
                <a:srgbClr val="00246C"/>
              </a:solidFill>
              <a:latin typeface="HG創英ﾌﾟﾚｾﾞﾝｽEB" panose="02020809000000000000" pitchFamily="17" charset="-128"/>
              <a:ea typeface="HG創英ﾌﾟﾚｾﾞﾝｽEB" panose="02020809000000000000" pitchFamily="17" charset="-128"/>
            </a:endParaRPr>
          </a:p>
          <a:p>
            <a:pPr marL="257175" indent="-257175" defTabSz="685800" fontAlgn="base">
              <a:spcBef>
                <a:spcPct val="0"/>
              </a:spcBef>
              <a:spcAft>
                <a:spcPct val="0"/>
              </a:spcAft>
              <a:defRPr/>
            </a:pPr>
            <a:endParaRPr kumimoji="0" lang="ja-JP" altLang="en-US" sz="536" dirty="0">
              <a:solidFill>
                <a:srgbClr val="00246C"/>
              </a:solidFill>
              <a:latin typeface="HG創英ﾌﾟﾚｾﾞﾝｽEB" panose="02020809000000000000" pitchFamily="17" charset="-128"/>
              <a:ea typeface="HG創英ﾌﾟﾚｾﾞﾝｽEB" panose="02020809000000000000" pitchFamily="17" charset="-128"/>
            </a:endParaRPr>
          </a:p>
          <a:p>
            <a:pPr marL="257175" indent="-257175" defTabSz="685800" fontAlgn="base">
              <a:spcBef>
                <a:spcPct val="0"/>
              </a:spcBef>
              <a:spcAft>
                <a:spcPct val="0"/>
              </a:spcAft>
              <a:defRPr/>
            </a:pPr>
            <a:r>
              <a:rPr kumimoji="0" lang="ja-JP" altLang="en-US" sz="2000" b="1" dirty="0">
                <a:solidFill>
                  <a:srgbClr val="958D85"/>
                </a:solidFill>
                <a:latin typeface="游ゴシック" panose="020B0400000000000000" pitchFamily="50" charset="-128"/>
                <a:ea typeface="游ゴシック" panose="020B0400000000000000" pitchFamily="50" charset="-128"/>
              </a:rPr>
              <a:t>・ロータリー平和センターにおける</a:t>
            </a:r>
            <a:r>
              <a:rPr kumimoji="0" lang="en-US" altLang="ja-JP" sz="2000" b="1" dirty="0">
                <a:solidFill>
                  <a:srgbClr val="958D85"/>
                </a:solidFill>
                <a:latin typeface="游ゴシック" panose="020B0400000000000000" pitchFamily="50" charset="-128"/>
                <a:ea typeface="游ゴシック" panose="020B0400000000000000" pitchFamily="50" charset="-128"/>
              </a:rPr>
              <a:t>2</a:t>
            </a:r>
            <a:r>
              <a:rPr kumimoji="0" lang="ja-JP" altLang="en-US" sz="2000" b="1" dirty="0">
                <a:solidFill>
                  <a:srgbClr val="958D85"/>
                </a:solidFill>
                <a:latin typeface="游ゴシック" panose="020B0400000000000000" pitchFamily="50" charset="-128"/>
                <a:ea typeface="游ゴシック" panose="020B0400000000000000" pitchFamily="50" charset="-128"/>
              </a:rPr>
              <a:t>年間の修士課程で、平和研究や紛争解決の分野を研究するロータリー平和フェロー</a:t>
            </a:r>
            <a:r>
              <a:rPr kumimoji="0" lang="en-US" altLang="ja-JP" sz="2000" b="1" dirty="0">
                <a:solidFill>
                  <a:srgbClr val="958D85"/>
                </a:solidFill>
                <a:latin typeface="游ゴシック" panose="020B0400000000000000" pitchFamily="50" charset="-128"/>
                <a:ea typeface="游ゴシック" panose="020B0400000000000000" pitchFamily="50" charset="-128"/>
              </a:rPr>
              <a:t>1</a:t>
            </a:r>
            <a:r>
              <a:rPr kumimoji="0" lang="ja-JP" altLang="en-US" sz="2000" b="1" dirty="0">
                <a:solidFill>
                  <a:srgbClr val="958D85"/>
                </a:solidFill>
                <a:latin typeface="游ゴシック" panose="020B0400000000000000" pitchFamily="50" charset="-128"/>
                <a:ea typeface="游ゴシック" panose="020B0400000000000000" pitchFamily="50" charset="-128"/>
              </a:rPr>
              <a:t>名分のフェローシップ（奨学金） </a:t>
            </a:r>
          </a:p>
          <a:p>
            <a:pPr marL="257175" indent="-257175" defTabSz="685800" fontAlgn="base">
              <a:spcBef>
                <a:spcPct val="0"/>
              </a:spcBef>
              <a:spcAft>
                <a:spcPct val="0"/>
              </a:spcAft>
              <a:defRPr/>
            </a:pPr>
            <a:endParaRPr kumimoji="0" lang="en-US" altLang="ja-JP" sz="2000" b="1" dirty="0">
              <a:solidFill>
                <a:srgbClr val="958D85"/>
              </a:solidFill>
              <a:latin typeface="游ゴシック" panose="020B0400000000000000" pitchFamily="50" charset="-128"/>
              <a:ea typeface="游ゴシック" panose="020B0400000000000000" pitchFamily="50" charset="-128"/>
            </a:endParaRPr>
          </a:p>
          <a:p>
            <a:pPr marL="257175" indent="-257175" defTabSz="685800" fontAlgn="base">
              <a:spcBef>
                <a:spcPct val="0"/>
              </a:spcBef>
              <a:spcAft>
                <a:spcPct val="0"/>
              </a:spcAft>
              <a:defRPr/>
            </a:pPr>
            <a:endParaRPr kumimoji="0" lang="en-US" altLang="ja-JP" sz="2000" b="1" dirty="0">
              <a:solidFill>
                <a:srgbClr val="958D85"/>
              </a:solidFill>
              <a:latin typeface="游ゴシック" panose="020B0400000000000000" pitchFamily="50" charset="-128"/>
              <a:ea typeface="游ゴシック" panose="020B0400000000000000" pitchFamily="50" charset="-128"/>
            </a:endParaRPr>
          </a:p>
          <a:p>
            <a:pPr marL="257175" indent="-257175" defTabSz="685800" fontAlgn="base">
              <a:spcBef>
                <a:spcPct val="0"/>
              </a:spcBef>
              <a:spcAft>
                <a:spcPct val="0"/>
              </a:spcAft>
              <a:defRPr/>
            </a:pPr>
            <a:endParaRPr kumimoji="0" lang="en-US" altLang="ja-JP" sz="2000" b="1" dirty="0">
              <a:solidFill>
                <a:srgbClr val="958D85"/>
              </a:solidFill>
              <a:latin typeface="游ゴシック" panose="020B0400000000000000" pitchFamily="50" charset="-128"/>
              <a:ea typeface="游ゴシック" panose="020B0400000000000000" pitchFamily="50" charset="-128"/>
            </a:endParaRPr>
          </a:p>
          <a:p>
            <a:pPr marL="257175" indent="-257175" defTabSz="685800" fontAlgn="base">
              <a:lnSpc>
                <a:spcPct val="120000"/>
              </a:lnSpc>
              <a:spcBef>
                <a:spcPct val="20000"/>
              </a:spcBef>
              <a:spcAft>
                <a:spcPct val="0"/>
              </a:spcAft>
              <a:defRPr/>
            </a:pPr>
            <a:endParaRPr kumimoji="0" lang="ja-JP" altLang="en-US" sz="2000" b="1" dirty="0">
              <a:solidFill>
                <a:srgbClr val="958D85"/>
              </a:solidFill>
              <a:latin typeface="游ゴシック" panose="020B0400000000000000" pitchFamily="50" charset="-128"/>
              <a:ea typeface="游ゴシック" panose="020B0400000000000000" pitchFamily="50" charset="-128"/>
            </a:endParaRPr>
          </a:p>
        </p:txBody>
      </p:sp>
      <p:sp>
        <p:nvSpPr>
          <p:cNvPr id="5" name="タイトル 1">
            <a:extLst>
              <a:ext uri="{FF2B5EF4-FFF2-40B4-BE49-F238E27FC236}">
                <a16:creationId xmlns:a16="http://schemas.microsoft.com/office/drawing/2014/main" id="{EA7E71AE-3906-6FBE-CAE6-B8A4A77AF44E}"/>
              </a:ext>
            </a:extLst>
          </p:cNvPr>
          <p:cNvSpPr txBox="1">
            <a:spLocks/>
          </p:cNvSpPr>
          <p:nvPr/>
        </p:nvSpPr>
        <p:spPr>
          <a:xfrm>
            <a:off x="298450" y="298946"/>
            <a:ext cx="8997950" cy="820734"/>
          </a:xfrm>
          <a:prstGeom prst="rect">
            <a:avLst/>
          </a:prstGeom>
        </p:spPr>
        <p:txBody>
          <a:bodyPr lIns="0" tIns="0" rIns="0" bIns="0" anchor="ctr" anchorCtr="0"/>
          <a:lstStyle>
            <a:lvl1pPr algn="l" defTabSz="342900" rtl="0" eaLnBrk="0" fontAlgn="base" hangingPunct="0">
              <a:spcBef>
                <a:spcPct val="0"/>
              </a:spcBef>
              <a:spcAft>
                <a:spcPct val="0"/>
              </a:spcAft>
              <a:defRPr kumimoji="1" lang="en-US" sz="2100" b="1" kern="1200" smtClean="0">
                <a:solidFill>
                  <a:schemeClr val="bg1"/>
                </a:solidFill>
                <a:latin typeface="Arial Narrow"/>
                <a:ea typeface="ＭＳ Ｐゴシック" pitchFamily="50"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2pPr>
            <a:lvl3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3pPr>
            <a:lvl4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4pPr>
            <a:lvl5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ja-JP" altLang="en-US" sz="2800" dirty="0"/>
              <a:t>９</a:t>
            </a:r>
            <a:r>
              <a:rPr lang="en-US" altLang="ja-JP" sz="2800" dirty="0"/>
              <a:t>. </a:t>
            </a:r>
            <a:r>
              <a:rPr lang="ja-JP" altLang="en-US" sz="2800" dirty="0"/>
              <a:t>寄付で実現できること ②　</a:t>
            </a:r>
          </a:p>
        </p:txBody>
      </p:sp>
      <p:sp>
        <p:nvSpPr>
          <p:cNvPr id="4" name="正方形/長方形 3">
            <a:extLst>
              <a:ext uri="{FF2B5EF4-FFF2-40B4-BE49-F238E27FC236}">
                <a16:creationId xmlns:a16="http://schemas.microsoft.com/office/drawing/2014/main" id="{E569BE8B-DB8F-EEC5-B1EB-7E12F77EC9E5}"/>
              </a:ext>
            </a:extLst>
          </p:cNvPr>
          <p:cNvSpPr/>
          <p:nvPr/>
        </p:nvSpPr>
        <p:spPr>
          <a:xfrm>
            <a:off x="298449" y="1144810"/>
            <a:ext cx="2450147" cy="523220"/>
          </a:xfrm>
          <a:prstGeom prst="rect">
            <a:avLst/>
          </a:prstGeom>
          <a:noFill/>
        </p:spPr>
        <p:txBody>
          <a:bodyPr wrap="square" lIns="91440" tIns="45720" rIns="91440" bIns="45720">
            <a:spAutoFit/>
          </a:bodyPr>
          <a:lstStyle/>
          <a:p>
            <a:pPr algn="ct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altLang="ja-JP"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60,000</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ドル</a:t>
            </a:r>
            <a:endPar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7" name="正方形/長方形 6">
            <a:extLst>
              <a:ext uri="{FF2B5EF4-FFF2-40B4-BE49-F238E27FC236}">
                <a16:creationId xmlns:a16="http://schemas.microsoft.com/office/drawing/2014/main" id="{0C1D7BD8-824E-AC48-0BA7-80300C47E93E}"/>
              </a:ext>
            </a:extLst>
          </p:cNvPr>
          <p:cNvSpPr/>
          <p:nvPr/>
        </p:nvSpPr>
        <p:spPr>
          <a:xfrm>
            <a:off x="298450" y="2216380"/>
            <a:ext cx="2450146" cy="523220"/>
          </a:xfrm>
          <a:prstGeom prst="rect">
            <a:avLst/>
          </a:prstGeom>
          <a:noFill/>
        </p:spPr>
        <p:txBody>
          <a:bodyPr wrap="square" lIns="91440" tIns="45720" rIns="91440" bIns="45720">
            <a:spAutoFit/>
          </a:bodyPr>
          <a:lstStyle/>
          <a:p>
            <a:pPr algn="ct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altLang="ja-JP"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75,000</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ドル</a:t>
            </a:r>
            <a:endPar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357144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34000"/>
          </a:schemeClr>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F80AB3E-DDF5-D1BA-0E38-98D70778323F}"/>
              </a:ext>
            </a:extLst>
          </p:cNvPr>
          <p:cNvPicPr>
            <a:picLocks noChangeAspect="1"/>
          </p:cNvPicPr>
          <p:nvPr/>
        </p:nvPicPr>
        <p:blipFill>
          <a:blip r:embed="rId2"/>
          <a:stretch>
            <a:fillRect/>
          </a:stretch>
        </p:blipFill>
        <p:spPr>
          <a:xfrm>
            <a:off x="685362" y="1276569"/>
            <a:ext cx="2312276" cy="1891862"/>
          </a:xfrm>
          <a:prstGeom prst="rect">
            <a:avLst/>
          </a:prstGeom>
        </p:spPr>
      </p:pic>
      <p:pic>
        <p:nvPicPr>
          <p:cNvPr id="7" name="図 6">
            <a:extLst>
              <a:ext uri="{FF2B5EF4-FFF2-40B4-BE49-F238E27FC236}">
                <a16:creationId xmlns:a16="http://schemas.microsoft.com/office/drawing/2014/main" id="{322FE3BD-FBA9-FC88-2A4D-45A4090DEEEA}"/>
              </a:ext>
            </a:extLst>
          </p:cNvPr>
          <p:cNvPicPr>
            <a:picLocks noChangeAspect="1"/>
          </p:cNvPicPr>
          <p:nvPr/>
        </p:nvPicPr>
        <p:blipFill>
          <a:blip r:embed="rId3"/>
          <a:stretch>
            <a:fillRect/>
          </a:stretch>
        </p:blipFill>
        <p:spPr>
          <a:xfrm>
            <a:off x="3406227" y="2222500"/>
            <a:ext cx="3195145" cy="3216166"/>
          </a:xfrm>
          <a:prstGeom prst="rect">
            <a:avLst/>
          </a:prstGeom>
        </p:spPr>
      </p:pic>
      <p:pic>
        <p:nvPicPr>
          <p:cNvPr id="9" name="図 8">
            <a:extLst>
              <a:ext uri="{FF2B5EF4-FFF2-40B4-BE49-F238E27FC236}">
                <a16:creationId xmlns:a16="http://schemas.microsoft.com/office/drawing/2014/main" id="{C9FE43EB-0CEE-7FED-7459-046465CF4877}"/>
              </a:ext>
            </a:extLst>
          </p:cNvPr>
          <p:cNvPicPr>
            <a:picLocks noChangeAspect="1"/>
          </p:cNvPicPr>
          <p:nvPr/>
        </p:nvPicPr>
        <p:blipFill>
          <a:blip r:embed="rId4"/>
          <a:stretch>
            <a:fillRect/>
          </a:stretch>
        </p:blipFill>
        <p:spPr>
          <a:xfrm>
            <a:off x="6908361" y="3429000"/>
            <a:ext cx="3699641" cy="3226676"/>
          </a:xfrm>
          <a:prstGeom prst="rect">
            <a:avLst/>
          </a:prstGeom>
        </p:spPr>
      </p:pic>
      <p:sp>
        <p:nvSpPr>
          <p:cNvPr id="10" name="正方形/長方形 9">
            <a:extLst>
              <a:ext uri="{FF2B5EF4-FFF2-40B4-BE49-F238E27FC236}">
                <a16:creationId xmlns:a16="http://schemas.microsoft.com/office/drawing/2014/main" id="{D084D0A3-5AF8-A3D1-F1A6-78EDA52A6519}"/>
              </a:ext>
            </a:extLst>
          </p:cNvPr>
          <p:cNvSpPr/>
          <p:nvPr/>
        </p:nvSpPr>
        <p:spPr>
          <a:xfrm>
            <a:off x="396617" y="257004"/>
            <a:ext cx="8672567" cy="923330"/>
          </a:xfrm>
          <a:prstGeom prst="rect">
            <a:avLst/>
          </a:prstGeom>
          <a:noFill/>
        </p:spPr>
        <p:txBody>
          <a:bodyPr wrap="none" lIns="91440" tIns="45720" rIns="91440" bIns="45720">
            <a:spAutoFit/>
          </a:bodyPr>
          <a:lstStyle/>
          <a:p>
            <a:pPr algn="ctr"/>
            <a:r>
              <a:rPr lang="ja-JP" altLang="en-US" sz="5400" dirty="0">
                <a:ln w="0"/>
                <a:solidFill>
                  <a:schemeClr val="accent1"/>
                </a:solidFill>
                <a:effectLst>
                  <a:outerShdw blurRad="38100" dist="25400" dir="5400000" algn="ctr" rotWithShape="0">
                    <a:srgbClr val="6E747A">
                      <a:alpha val="43000"/>
                    </a:srgbClr>
                  </a:outerShdw>
                </a:effectLst>
              </a:rPr>
              <a:t>皆様のご協力をお願いします</a:t>
            </a:r>
          </a:p>
        </p:txBody>
      </p:sp>
      <p:sp>
        <p:nvSpPr>
          <p:cNvPr id="11" name="正方形/長方形 10">
            <a:extLst>
              <a:ext uri="{FF2B5EF4-FFF2-40B4-BE49-F238E27FC236}">
                <a16:creationId xmlns:a16="http://schemas.microsoft.com/office/drawing/2014/main" id="{7B79D432-5428-0C5C-8F2E-0510A5049330}"/>
              </a:ext>
            </a:extLst>
          </p:cNvPr>
          <p:cNvSpPr/>
          <p:nvPr/>
        </p:nvSpPr>
        <p:spPr>
          <a:xfrm>
            <a:off x="2463801" y="1180334"/>
            <a:ext cx="10608002" cy="923330"/>
          </a:xfrm>
          <a:prstGeom prst="rect">
            <a:avLst/>
          </a:prstGeom>
          <a:noFill/>
        </p:spPr>
        <p:txBody>
          <a:bodyPr wrap="square" lIns="91440" tIns="45720" rIns="91440" bIns="45720">
            <a:spAutoFit/>
          </a:bodyPr>
          <a:lstStyle/>
          <a:p>
            <a:pPr algn="ctr"/>
            <a:r>
              <a:rPr lang="ja-JP" altLang="en-US" sz="5400" dirty="0">
                <a:ln w="0"/>
                <a:solidFill>
                  <a:schemeClr val="accent1"/>
                </a:solidFill>
                <a:effectLst>
                  <a:outerShdw blurRad="38100" dist="25400" dir="5400000" algn="ctr" rotWithShape="0">
                    <a:srgbClr val="6E747A">
                      <a:alpha val="43000"/>
                    </a:srgbClr>
                  </a:outerShdw>
                </a:effectLst>
              </a:rPr>
              <a:t>ご清聴ありがとうございました</a:t>
            </a:r>
          </a:p>
        </p:txBody>
      </p:sp>
    </p:spTree>
    <p:extLst>
      <p:ext uri="{BB962C8B-B14F-4D97-AF65-F5344CB8AC3E}">
        <p14:creationId xmlns:p14="http://schemas.microsoft.com/office/powerpoint/2010/main" val="100125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34000"/>
          </a:schemeClr>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prstGeom prst="rect">
            <a:avLst/>
          </a:prstGeom>
          <a:ln w="28575">
            <a:noFill/>
            <a:miter lim="800000"/>
            <a:headEnd/>
            <a:tailEnd/>
          </a:ln>
        </p:spPr>
        <p:txBody>
          <a:bodyPr>
            <a:normAutofit/>
          </a:bodyPr>
          <a:lstStyle/>
          <a:p>
            <a:pPr marL="0" indent="0">
              <a:buNone/>
              <a:defRPr/>
            </a:pPr>
            <a:r>
              <a:rPr lang="ja-JP" altLang="en-US" sz="1982" dirty="0"/>
              <a:t>　</a:t>
            </a:r>
            <a:endParaRPr lang="ja-JP" altLang="en-US" sz="5400" dirty="0"/>
          </a:p>
          <a:p>
            <a:pPr marL="0" indent="0">
              <a:buNone/>
            </a:pPr>
            <a:r>
              <a:rPr lang="en-US" altLang="ja-JP" sz="3600" dirty="0"/>
              <a:t>• 	</a:t>
            </a:r>
            <a:r>
              <a:rPr lang="ja-JP" altLang="en-US" sz="3600" dirty="0"/>
              <a:t> 寄付分類を理解する。</a:t>
            </a:r>
          </a:p>
          <a:p>
            <a:pPr marL="0" indent="0">
              <a:buNone/>
            </a:pPr>
            <a:r>
              <a:rPr lang="en-US" altLang="ja-JP" sz="3600" dirty="0"/>
              <a:t>• 	 </a:t>
            </a:r>
            <a:r>
              <a:rPr lang="ja-JP" altLang="en-US" sz="3600" dirty="0"/>
              <a:t>寄付分類と認証を理解する。</a:t>
            </a:r>
          </a:p>
          <a:p>
            <a:pPr marL="0" indent="0">
              <a:buNone/>
              <a:defRPr/>
            </a:pPr>
            <a:r>
              <a:rPr lang="ja-JP" altLang="en-US" sz="1500" dirty="0"/>
              <a:t>　　　　</a:t>
            </a:r>
          </a:p>
          <a:p>
            <a:pPr marL="214323" indent="-214323">
              <a:buNone/>
              <a:defRPr/>
            </a:pPr>
            <a:r>
              <a:rPr lang="ja-JP" altLang="en-US" sz="1982" dirty="0"/>
              <a:t>　　　</a:t>
            </a:r>
            <a:endParaRPr lang="ja-JP" altLang="en-US" sz="1714" dirty="0"/>
          </a:p>
          <a:p>
            <a:pPr marL="214323" indent="-214323">
              <a:buNone/>
              <a:defRPr/>
            </a:pPr>
            <a:r>
              <a:rPr lang="ja-JP" altLang="en-US" sz="1714" dirty="0"/>
              <a:t>　　　</a:t>
            </a:r>
          </a:p>
          <a:p>
            <a:pPr marL="214323" indent="-214323">
              <a:buNone/>
              <a:defRPr/>
            </a:pPr>
            <a:r>
              <a:rPr lang="ja-JP" altLang="en-US" sz="1714" dirty="0"/>
              <a:t>　　</a:t>
            </a:r>
          </a:p>
        </p:txBody>
      </p:sp>
      <p:sp>
        <p:nvSpPr>
          <p:cNvPr id="11" name="タイトル 1">
            <a:extLst>
              <a:ext uri="{FF2B5EF4-FFF2-40B4-BE49-F238E27FC236}">
                <a16:creationId xmlns:a16="http://schemas.microsoft.com/office/drawing/2014/main" id="{F7B9EBB7-3C1A-04A9-B32A-2C6CC3F5D125}"/>
              </a:ext>
            </a:extLst>
          </p:cNvPr>
          <p:cNvSpPr txBox="1">
            <a:spLocks/>
          </p:cNvSpPr>
          <p:nvPr/>
        </p:nvSpPr>
        <p:spPr>
          <a:xfrm>
            <a:off x="55770" y="315119"/>
            <a:ext cx="11798300" cy="820734"/>
          </a:xfrm>
          <a:prstGeom prst="rect">
            <a:avLst/>
          </a:prstGeom>
        </p:spPr>
        <p:txBody>
          <a:bodyPr lIns="0" tIns="0" rIns="0" bIns="0" anchor="ctr" anchorCtr="0"/>
          <a:lstStyle>
            <a:lvl1pPr algn="l" defTabSz="342900" rtl="0" eaLnBrk="0" fontAlgn="base" hangingPunct="0">
              <a:spcBef>
                <a:spcPct val="0"/>
              </a:spcBef>
              <a:spcAft>
                <a:spcPct val="0"/>
              </a:spcAft>
              <a:defRPr kumimoji="1" lang="en-US" sz="2100" b="1" kern="1200" smtClean="0">
                <a:solidFill>
                  <a:schemeClr val="bg1"/>
                </a:solidFill>
                <a:latin typeface="Arial Narrow"/>
                <a:ea typeface="ＭＳ Ｐゴシック" pitchFamily="50"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2pPr>
            <a:lvl3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3pPr>
            <a:lvl4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4pPr>
            <a:lvl5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ja-JP" altLang="en-US" sz="4000" dirty="0"/>
              <a:t>　１</a:t>
            </a:r>
            <a:r>
              <a:rPr lang="en-US" altLang="ja-JP" sz="4000" dirty="0"/>
              <a:t>. </a:t>
            </a:r>
            <a:r>
              <a:rPr lang="ja-JP" altLang="en-US" sz="4000" dirty="0"/>
              <a:t>研修目的</a:t>
            </a:r>
          </a:p>
        </p:txBody>
      </p:sp>
    </p:spTree>
    <p:extLst>
      <p:ext uri="{BB962C8B-B14F-4D97-AF65-F5344CB8AC3E}">
        <p14:creationId xmlns:p14="http://schemas.microsoft.com/office/powerpoint/2010/main" val="2406361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6E727B-69CA-4DC1-7F30-9F9B1359E699}"/>
              </a:ext>
            </a:extLst>
          </p:cNvPr>
          <p:cNvSpPr txBox="1">
            <a:spLocks noChangeArrowheads="1"/>
          </p:cNvSpPr>
          <p:nvPr/>
        </p:nvSpPr>
        <p:spPr>
          <a:xfrm>
            <a:off x="50800" y="893762"/>
            <a:ext cx="12090400" cy="6497638"/>
          </a:xfrm>
          <a:prstGeom prst="rect">
            <a:avLst/>
          </a:prstGeom>
          <a:ln w="28575">
            <a:noFill/>
            <a:miter lim="800000"/>
            <a:headEnd/>
            <a:tailEnd/>
          </a:ln>
        </p:spPr>
        <p:txBody>
          <a:bodyPr>
            <a:normAutofit fontScale="40000" lnSpcReduction="20000"/>
          </a:bodyPr>
          <a:lst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50" charset="-128"/>
                <a:cs typeface="MS PGothic" charset="0"/>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pitchFamily="50" charset="-128"/>
                <a:cs typeface="MS PGothic" charset="0"/>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50" charset="-128"/>
                <a:cs typeface="MS PGothic" charset="0"/>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charset="0"/>
              <a:buNone/>
              <a:defRPr/>
            </a:pPr>
            <a:r>
              <a:rPr kumimoji="0" lang="ja-JP" altLang="en-US" sz="1982" dirty="0"/>
              <a:t>　</a:t>
            </a:r>
            <a:endParaRPr kumimoji="0" lang="ja-JP" altLang="en-US" sz="5400" dirty="0"/>
          </a:p>
          <a:p>
            <a:pPr marL="0" indent="0">
              <a:buFont typeface="Arial" charset="0"/>
              <a:buNone/>
            </a:pPr>
            <a:endParaRPr kumimoji="0" lang="ja-JP" altLang="en-US" sz="7300" dirty="0"/>
          </a:p>
          <a:p>
            <a:pPr marL="0" indent="0">
              <a:buFont typeface="Arial" charset="0"/>
              <a:buNone/>
            </a:pPr>
            <a:r>
              <a:rPr kumimoji="0" lang="ja-JP" altLang="en-US" sz="7300" dirty="0"/>
              <a:t>　　寄付の</a:t>
            </a:r>
            <a:r>
              <a:rPr kumimoji="0" lang="en-US" altLang="ja-JP" sz="7300" dirty="0"/>
              <a:t>47.5%</a:t>
            </a:r>
            <a:r>
              <a:rPr kumimoji="0" lang="ja-JP" altLang="en-US" sz="7300" dirty="0"/>
              <a:t>ずつが</a:t>
            </a:r>
            <a:r>
              <a:rPr kumimoji="0" lang="en-US" altLang="ja-JP" sz="7300" dirty="0"/>
              <a:t>DDF</a:t>
            </a:r>
            <a:r>
              <a:rPr kumimoji="0" lang="ja-JP" altLang="en-US" sz="7300" dirty="0"/>
              <a:t>（地区財団活動資金）と</a:t>
            </a:r>
            <a:r>
              <a:rPr kumimoji="0" lang="en-US" altLang="ja-JP" sz="7300" dirty="0"/>
              <a:t>WF</a:t>
            </a:r>
            <a:r>
              <a:rPr kumimoji="0" lang="ja-JP" altLang="en-US" sz="7300" dirty="0"/>
              <a:t>（国際財団活動資金）、</a:t>
            </a:r>
            <a:endParaRPr kumimoji="0" lang="en-US" altLang="ja-JP" sz="7300" dirty="0"/>
          </a:p>
          <a:p>
            <a:pPr marL="0" indent="0">
              <a:buFont typeface="Arial" charset="0"/>
              <a:buNone/>
            </a:pPr>
            <a:r>
              <a:rPr kumimoji="0" lang="ja-JP" altLang="en-US" sz="7300" dirty="0"/>
              <a:t>　　</a:t>
            </a:r>
            <a:r>
              <a:rPr kumimoji="0" lang="en-US" altLang="ja-JP" sz="7300" dirty="0"/>
              <a:t>5</a:t>
            </a:r>
            <a:r>
              <a:rPr kumimoji="0" lang="ja-JP" altLang="en-US" sz="7300" dirty="0"/>
              <a:t>％が運営費となります。</a:t>
            </a:r>
            <a:endParaRPr kumimoji="0" lang="en-US" altLang="ja-JP" sz="7300" dirty="0"/>
          </a:p>
          <a:p>
            <a:pPr marL="0" indent="0">
              <a:buFont typeface="Arial" charset="0"/>
              <a:buNone/>
            </a:pPr>
            <a:r>
              <a:rPr kumimoji="0" lang="ja-JP" altLang="en-US" sz="7300" dirty="0"/>
              <a:t>　　地区の活動やロータリー財団の活動に活用されます。</a:t>
            </a:r>
            <a:endParaRPr kumimoji="0" lang="en-US" altLang="ja-JP" sz="7300" dirty="0"/>
          </a:p>
          <a:p>
            <a:pPr marL="0" indent="0">
              <a:buFont typeface="Arial" charset="0"/>
              <a:buNone/>
            </a:pPr>
            <a:r>
              <a:rPr kumimoji="0" lang="ja-JP" altLang="en-US" sz="7300" dirty="0"/>
              <a:t>　　年次寄付金は</a:t>
            </a:r>
            <a:r>
              <a:rPr kumimoji="0" lang="en-US" altLang="ja-JP" sz="7300" dirty="0"/>
              <a:t>3</a:t>
            </a:r>
            <a:r>
              <a:rPr kumimoji="0" lang="ja-JP" altLang="en-US" sz="7300" dirty="0"/>
              <a:t>年間資金として運用し、その運用益は財団の運営費に</a:t>
            </a:r>
            <a:endParaRPr kumimoji="0" lang="en-US" altLang="ja-JP" sz="7300" dirty="0"/>
          </a:p>
          <a:p>
            <a:pPr marL="0" indent="0">
              <a:buFont typeface="Arial" charset="0"/>
              <a:buNone/>
            </a:pPr>
            <a:r>
              <a:rPr kumimoji="0" lang="ja-JP" altLang="en-US" sz="7300" dirty="0"/>
              <a:t>　　使用されます。元金は</a:t>
            </a:r>
            <a:r>
              <a:rPr kumimoji="0" lang="en-US" altLang="ja-JP" sz="7300" dirty="0"/>
              <a:t>3</a:t>
            </a:r>
            <a:r>
              <a:rPr kumimoji="0" lang="ja-JP" altLang="en-US" sz="7300" dirty="0"/>
              <a:t>年後半額が</a:t>
            </a:r>
            <a:r>
              <a:rPr kumimoji="0" lang="en-US" altLang="ja-JP" sz="7300" dirty="0"/>
              <a:t>DDF</a:t>
            </a:r>
            <a:r>
              <a:rPr kumimoji="0" lang="ja-JP" altLang="en-US" sz="7300" dirty="0"/>
              <a:t>、残り半額が</a:t>
            </a:r>
            <a:r>
              <a:rPr kumimoji="0" lang="en-US" altLang="ja-JP" sz="7300" dirty="0"/>
              <a:t>WF</a:t>
            </a:r>
            <a:r>
              <a:rPr kumimoji="0" lang="ja-JP" altLang="en-US" sz="7300" dirty="0"/>
              <a:t>として戻されます。</a:t>
            </a:r>
            <a:endParaRPr kumimoji="0" lang="en-US" altLang="ja-JP" sz="7300" dirty="0"/>
          </a:p>
          <a:p>
            <a:pPr marL="0" indent="0">
              <a:buFont typeface="Arial" charset="0"/>
              <a:buNone/>
            </a:pPr>
            <a:r>
              <a:rPr kumimoji="0" lang="ja-JP" altLang="en-US" sz="7300" dirty="0"/>
              <a:t>　　これを「シェアシステム」と呼びます。</a:t>
            </a:r>
            <a:endParaRPr kumimoji="0" lang="en-US" altLang="ja-JP" sz="7300" dirty="0"/>
          </a:p>
          <a:p>
            <a:pPr marL="0" indent="0">
              <a:buFont typeface="Arial" charset="0"/>
              <a:buNone/>
            </a:pPr>
            <a:endParaRPr kumimoji="0" lang="en-US" altLang="ja-JP" sz="7300" dirty="0"/>
          </a:p>
          <a:p>
            <a:pPr marL="0" indent="0">
              <a:buFont typeface="Arial" charset="0"/>
              <a:buNone/>
            </a:pPr>
            <a:endParaRPr kumimoji="0" lang="en-US" altLang="ja-JP" sz="7300" dirty="0"/>
          </a:p>
          <a:p>
            <a:pPr marL="0" indent="0">
              <a:buFont typeface="Arial" charset="0"/>
              <a:buNone/>
            </a:pPr>
            <a:r>
              <a:rPr kumimoji="0" lang="ja-JP" altLang="en-US" sz="7300" dirty="0"/>
              <a:t>　　クラブや地区による災害救援活動や復興活動に生かされます。</a:t>
            </a:r>
            <a:endParaRPr kumimoji="0" lang="en-US" altLang="ja-JP" sz="7300" dirty="0"/>
          </a:p>
          <a:p>
            <a:pPr marL="0" indent="0">
              <a:buFont typeface="Arial" charset="0"/>
              <a:buNone/>
            </a:pPr>
            <a:r>
              <a:rPr kumimoji="0" lang="ja-JP" altLang="en-US" sz="7300" dirty="0"/>
              <a:t>　　特定の災害に指定することはできず、「ロータリー災害救援補助金」</a:t>
            </a:r>
            <a:endParaRPr kumimoji="0" lang="en-US" altLang="ja-JP" sz="7300" dirty="0"/>
          </a:p>
          <a:p>
            <a:pPr marL="0" indent="0">
              <a:buFont typeface="Arial" charset="0"/>
              <a:buNone/>
            </a:pPr>
            <a:r>
              <a:rPr kumimoji="0" lang="ja-JP" altLang="en-US" sz="7300" dirty="0"/>
              <a:t>　　を通じて活用されます。　　</a:t>
            </a:r>
            <a:endParaRPr kumimoji="0" lang="en-US" altLang="ja-JP" sz="7300" dirty="0"/>
          </a:p>
          <a:p>
            <a:pPr marL="0" indent="0">
              <a:buFont typeface="Arial" charset="0"/>
              <a:buNone/>
            </a:pPr>
            <a:r>
              <a:rPr kumimoji="0" lang="ja-JP" altLang="en-US" sz="4500" dirty="0"/>
              <a:t>　　　　　</a:t>
            </a:r>
            <a:endParaRPr kumimoji="0" lang="en-US" altLang="ja-JP" sz="4500" dirty="0"/>
          </a:p>
          <a:p>
            <a:endParaRPr kumimoji="0" lang="ja-JP" altLang="en-US" sz="4500" dirty="0"/>
          </a:p>
          <a:p>
            <a:pPr marL="0" indent="0">
              <a:buFont typeface="Arial" charset="0"/>
              <a:buNone/>
              <a:defRPr/>
            </a:pPr>
            <a:r>
              <a:rPr kumimoji="0" lang="ja-JP" altLang="en-US" sz="1500" dirty="0"/>
              <a:t>　　　　</a:t>
            </a:r>
          </a:p>
          <a:p>
            <a:pPr marL="214323" indent="-214323">
              <a:buFont typeface="Arial" charset="0"/>
              <a:buNone/>
              <a:defRPr/>
            </a:pPr>
            <a:r>
              <a:rPr kumimoji="0" lang="ja-JP" altLang="en-US" sz="1982" dirty="0"/>
              <a:t>　　　</a:t>
            </a:r>
            <a:endParaRPr kumimoji="0" lang="ja-JP" altLang="en-US" sz="1714" dirty="0"/>
          </a:p>
          <a:p>
            <a:pPr marL="214323" indent="-214323">
              <a:buFont typeface="Arial" charset="0"/>
              <a:buNone/>
              <a:defRPr/>
            </a:pPr>
            <a:r>
              <a:rPr kumimoji="0" lang="ja-JP" altLang="en-US" sz="1714" dirty="0"/>
              <a:t>　　　</a:t>
            </a:r>
          </a:p>
          <a:p>
            <a:pPr marL="214323" indent="-214323">
              <a:buFont typeface="Arial" charset="0"/>
              <a:buNone/>
              <a:defRPr/>
            </a:pPr>
            <a:r>
              <a:rPr kumimoji="0" lang="ja-JP" altLang="en-US" sz="1714" dirty="0"/>
              <a:t>　　</a:t>
            </a:r>
          </a:p>
        </p:txBody>
      </p:sp>
      <p:sp>
        <p:nvSpPr>
          <p:cNvPr id="8" name="タイトル 1">
            <a:extLst>
              <a:ext uri="{FF2B5EF4-FFF2-40B4-BE49-F238E27FC236}">
                <a16:creationId xmlns:a16="http://schemas.microsoft.com/office/drawing/2014/main" id="{789032A6-A545-041B-BB5D-61324B98F8AF}"/>
              </a:ext>
            </a:extLst>
          </p:cNvPr>
          <p:cNvSpPr txBox="1">
            <a:spLocks/>
          </p:cNvSpPr>
          <p:nvPr/>
        </p:nvSpPr>
        <p:spPr>
          <a:xfrm>
            <a:off x="55770" y="315119"/>
            <a:ext cx="11798300" cy="820734"/>
          </a:xfrm>
          <a:prstGeom prst="rect">
            <a:avLst/>
          </a:prstGeom>
        </p:spPr>
        <p:txBody>
          <a:bodyPr lIns="0" tIns="0" rIns="0" bIns="0" anchor="ctr" anchorCtr="0"/>
          <a:lstStyle>
            <a:lvl1pPr algn="l" defTabSz="342900" rtl="0" eaLnBrk="0" fontAlgn="base" hangingPunct="0">
              <a:spcBef>
                <a:spcPct val="0"/>
              </a:spcBef>
              <a:spcAft>
                <a:spcPct val="0"/>
              </a:spcAft>
              <a:defRPr kumimoji="1" lang="en-US" sz="2100" b="1" kern="1200" smtClean="0">
                <a:solidFill>
                  <a:schemeClr val="bg1"/>
                </a:solidFill>
                <a:latin typeface="Arial Narrow"/>
                <a:ea typeface="ＭＳ Ｐゴシック" pitchFamily="50"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2pPr>
            <a:lvl3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3pPr>
            <a:lvl4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4pPr>
            <a:lvl5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ja-JP" altLang="en-US" sz="4000" dirty="0"/>
              <a:t>　２</a:t>
            </a:r>
            <a:r>
              <a:rPr lang="en-US" altLang="ja-JP" sz="4000" dirty="0"/>
              <a:t>. </a:t>
            </a:r>
            <a:r>
              <a:rPr lang="ja-JP" altLang="en-US" sz="4000" dirty="0"/>
              <a:t>寄付分類 ①</a:t>
            </a:r>
          </a:p>
        </p:txBody>
      </p:sp>
      <p:sp>
        <p:nvSpPr>
          <p:cNvPr id="5" name="正方形/長方形 4">
            <a:extLst>
              <a:ext uri="{FF2B5EF4-FFF2-40B4-BE49-F238E27FC236}">
                <a16:creationId xmlns:a16="http://schemas.microsoft.com/office/drawing/2014/main" id="{63D2B71A-249B-9E03-D5B7-15769505E6F0}"/>
              </a:ext>
            </a:extLst>
          </p:cNvPr>
          <p:cNvSpPr/>
          <p:nvPr/>
        </p:nvSpPr>
        <p:spPr>
          <a:xfrm>
            <a:off x="-519748" y="1011130"/>
            <a:ext cx="4698048" cy="584775"/>
          </a:xfrm>
          <a:prstGeom prst="rect">
            <a:avLst/>
          </a:prstGeom>
          <a:noFill/>
        </p:spPr>
        <p:txBody>
          <a:bodyPr wrap="square" lIns="91440" tIns="45720" rIns="91440" bIns="45720">
            <a:spAutoFit/>
          </a:bodyPr>
          <a:lstStyle/>
          <a:p>
            <a:pPr algn="ctr"/>
            <a:r>
              <a:rPr lang="ja-JP" altLang="en-US" sz="3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① 年次基金（シェア）</a:t>
            </a:r>
            <a:endParaRPr lang="ja-JP" altLang="en-US" sz="31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6" name="正方形/長方形 5">
            <a:extLst>
              <a:ext uri="{FF2B5EF4-FFF2-40B4-BE49-F238E27FC236}">
                <a16:creationId xmlns:a16="http://schemas.microsoft.com/office/drawing/2014/main" id="{BC41DD1D-1205-011D-1248-62367E68F943}"/>
              </a:ext>
            </a:extLst>
          </p:cNvPr>
          <p:cNvSpPr/>
          <p:nvPr/>
        </p:nvSpPr>
        <p:spPr>
          <a:xfrm>
            <a:off x="-113348" y="4490930"/>
            <a:ext cx="5498148" cy="569387"/>
          </a:xfrm>
          <a:prstGeom prst="rect">
            <a:avLst/>
          </a:prstGeom>
          <a:noFill/>
        </p:spPr>
        <p:txBody>
          <a:bodyPr wrap="square" lIns="91440" tIns="45720" rIns="91440" bIns="45720">
            <a:spAutoFit/>
          </a:bodyPr>
          <a:lstStyle/>
          <a:p>
            <a:pPr algn="ctr"/>
            <a:r>
              <a:rPr lang="ja-JP" altLang="en-US" sz="31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② ロータリー災害救援補助金</a:t>
            </a:r>
          </a:p>
        </p:txBody>
      </p:sp>
    </p:spTree>
    <p:extLst>
      <p:ext uri="{BB962C8B-B14F-4D97-AF65-F5344CB8AC3E}">
        <p14:creationId xmlns:p14="http://schemas.microsoft.com/office/powerpoint/2010/main" val="147256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6E727B-69CA-4DC1-7F30-9F9B1359E699}"/>
              </a:ext>
            </a:extLst>
          </p:cNvPr>
          <p:cNvSpPr txBox="1">
            <a:spLocks noChangeArrowheads="1"/>
          </p:cNvSpPr>
          <p:nvPr/>
        </p:nvSpPr>
        <p:spPr>
          <a:xfrm>
            <a:off x="114300" y="844767"/>
            <a:ext cx="12077700" cy="6992938"/>
          </a:xfrm>
          <a:prstGeom prst="rect">
            <a:avLst/>
          </a:prstGeom>
          <a:ln w="28575">
            <a:noFill/>
            <a:miter lim="800000"/>
            <a:headEnd/>
            <a:tailEnd/>
          </a:ln>
        </p:spPr>
        <p:txBody>
          <a:bodyPr>
            <a:normAutofit fontScale="47500" lnSpcReduction="20000"/>
          </a:bodyPr>
          <a:lst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50" charset="-128"/>
                <a:cs typeface="MS PGothic" charset="0"/>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pitchFamily="50" charset="-128"/>
                <a:cs typeface="MS PGothic" charset="0"/>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50" charset="-128"/>
                <a:cs typeface="MS PGothic" charset="0"/>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charset="0"/>
              <a:buNone/>
              <a:defRPr/>
            </a:pPr>
            <a:r>
              <a:rPr kumimoji="0" lang="ja-JP" altLang="en-US" sz="1982" dirty="0"/>
              <a:t>　</a:t>
            </a:r>
            <a:endParaRPr kumimoji="0" lang="ja-JP" altLang="en-US" sz="5400" dirty="0"/>
          </a:p>
          <a:p>
            <a:pPr marL="0" indent="0">
              <a:buFont typeface="Arial" charset="0"/>
              <a:buNone/>
            </a:pPr>
            <a:endParaRPr kumimoji="0" lang="ja-JP" altLang="en-US" sz="6500" dirty="0"/>
          </a:p>
          <a:p>
            <a:pPr marL="0" indent="0">
              <a:buFont typeface="Arial" charset="0"/>
              <a:buNone/>
            </a:pPr>
            <a:r>
              <a:rPr kumimoji="0" lang="ja-JP" altLang="en-US" sz="6500" dirty="0"/>
              <a:t>　　</a:t>
            </a:r>
            <a:r>
              <a:rPr kumimoji="0" lang="ja-JP" altLang="en-US" sz="5900" dirty="0"/>
              <a:t>ポリオ根絶活動を支援します。</a:t>
            </a:r>
            <a:endParaRPr kumimoji="0" lang="en-US" altLang="ja-JP" sz="5900" dirty="0"/>
          </a:p>
          <a:p>
            <a:pPr marL="0" indent="0">
              <a:buFont typeface="Arial" charset="0"/>
              <a:buNone/>
            </a:pPr>
            <a:endParaRPr kumimoji="0" lang="en-US" altLang="ja-JP" sz="6500" dirty="0"/>
          </a:p>
          <a:p>
            <a:pPr marL="0" indent="0">
              <a:buFont typeface="Arial" charset="0"/>
              <a:buNone/>
            </a:pPr>
            <a:endParaRPr kumimoji="0" lang="en-US" altLang="ja-JP" sz="6500" dirty="0"/>
          </a:p>
          <a:p>
            <a:pPr marL="0" indent="0">
              <a:buFont typeface="Arial" charset="0"/>
              <a:buNone/>
            </a:pPr>
            <a:r>
              <a:rPr kumimoji="0" lang="ja-JP" altLang="en-US" sz="6500" dirty="0"/>
              <a:t>　　</a:t>
            </a:r>
            <a:r>
              <a:rPr kumimoji="0" lang="ja-JP" altLang="en-US" sz="5900" dirty="0"/>
              <a:t>恒久基金は投資され、現金が支出されることはなく、</a:t>
            </a:r>
            <a:endParaRPr kumimoji="0" lang="en-US" altLang="ja-JP" sz="5900" dirty="0"/>
          </a:p>
          <a:p>
            <a:pPr marL="0" indent="0">
              <a:buFont typeface="Arial" charset="0"/>
              <a:buNone/>
            </a:pPr>
            <a:r>
              <a:rPr kumimoji="0" lang="ja-JP" altLang="en-US" sz="5900" dirty="0"/>
              <a:t>　　利用可能な収益の一部がロータリー財団プログラムを恒久的に</a:t>
            </a:r>
            <a:endParaRPr kumimoji="0" lang="en-US" altLang="ja-JP" sz="5900" dirty="0"/>
          </a:p>
          <a:p>
            <a:pPr marL="0" indent="0">
              <a:buFont typeface="Arial" charset="0"/>
              <a:buNone/>
            </a:pPr>
            <a:r>
              <a:rPr kumimoji="0" lang="ja-JP" altLang="en-US" sz="5900" dirty="0"/>
              <a:t>　　支えます。</a:t>
            </a:r>
            <a:endParaRPr kumimoji="0" lang="en-US" altLang="ja-JP" sz="5900" dirty="0"/>
          </a:p>
          <a:p>
            <a:pPr marL="0" indent="0">
              <a:buFont typeface="Arial" charset="0"/>
              <a:buNone/>
            </a:pPr>
            <a:r>
              <a:rPr kumimoji="0" lang="ja-JP" altLang="en-US" sz="5900" dirty="0"/>
              <a:t>　　利用可能な収益の</a:t>
            </a:r>
            <a:r>
              <a:rPr kumimoji="0" lang="en-US" altLang="ja-JP" sz="5900" dirty="0"/>
              <a:t>50%</a:t>
            </a:r>
            <a:r>
              <a:rPr kumimoji="0" lang="ja-JP" altLang="en-US" sz="5900" dirty="0"/>
              <a:t>が</a:t>
            </a:r>
            <a:r>
              <a:rPr kumimoji="0" lang="en-US" altLang="ja-JP" sz="5900" dirty="0"/>
              <a:t>DDF</a:t>
            </a:r>
            <a:r>
              <a:rPr kumimoji="0" lang="ja-JP" altLang="en-US" sz="5900" dirty="0"/>
              <a:t>に、残りの</a:t>
            </a:r>
            <a:r>
              <a:rPr kumimoji="0" lang="en-US" altLang="ja-JP" sz="5900" dirty="0"/>
              <a:t>50%</a:t>
            </a:r>
            <a:r>
              <a:rPr kumimoji="0" lang="ja-JP" altLang="en-US" sz="5900" dirty="0"/>
              <a:t>が</a:t>
            </a:r>
            <a:r>
              <a:rPr kumimoji="0" lang="en-US" altLang="ja-JP" sz="5900" dirty="0"/>
              <a:t>WF</a:t>
            </a:r>
            <a:r>
              <a:rPr kumimoji="0" lang="ja-JP" altLang="en-US" sz="5900" dirty="0"/>
              <a:t>になります。　　</a:t>
            </a:r>
            <a:endParaRPr kumimoji="0" lang="en-US" altLang="ja-JP" sz="5900" dirty="0"/>
          </a:p>
          <a:p>
            <a:pPr marL="0" indent="0">
              <a:buFont typeface="Arial" charset="0"/>
              <a:buNone/>
            </a:pPr>
            <a:r>
              <a:rPr kumimoji="0" lang="ja-JP" altLang="en-US" sz="5900" dirty="0"/>
              <a:t>　　恒久基金へのご寄付</a:t>
            </a:r>
            <a:r>
              <a:rPr kumimoji="0" lang="en-US" altLang="ja-JP" sz="5900" dirty="0"/>
              <a:t>25,000</a:t>
            </a:r>
            <a:r>
              <a:rPr kumimoji="0" lang="ja-JP" altLang="en-US" sz="5900" dirty="0"/>
              <a:t>ドル以上でお好きな名前を付けた基金</a:t>
            </a:r>
            <a:endParaRPr kumimoji="0" lang="en-US" altLang="ja-JP" sz="5900" dirty="0"/>
          </a:p>
          <a:p>
            <a:pPr marL="0" indent="0">
              <a:buFont typeface="Arial" charset="0"/>
              <a:buNone/>
            </a:pPr>
            <a:r>
              <a:rPr kumimoji="0" lang="ja-JP" altLang="en-US" sz="5900" dirty="0"/>
              <a:t>　　（冠名基金）を設立することができ、個別で管理されます。</a:t>
            </a:r>
            <a:endParaRPr kumimoji="0" lang="en-US" altLang="ja-JP" sz="5900" dirty="0"/>
          </a:p>
          <a:p>
            <a:pPr marL="0" indent="0">
              <a:buFont typeface="Arial" charset="0"/>
              <a:buNone/>
            </a:pPr>
            <a:endParaRPr kumimoji="0" lang="en-US" altLang="ja-JP" sz="5900" dirty="0"/>
          </a:p>
          <a:p>
            <a:pPr marL="0" indent="0">
              <a:buFont typeface="Arial" charset="0"/>
              <a:buNone/>
            </a:pPr>
            <a:endParaRPr kumimoji="0" lang="en-US" altLang="ja-JP" sz="5900" dirty="0"/>
          </a:p>
          <a:p>
            <a:pPr marL="0" indent="0">
              <a:buFont typeface="Arial" charset="0"/>
              <a:buNone/>
            </a:pPr>
            <a:r>
              <a:rPr kumimoji="0" lang="ja-JP" altLang="en-US" sz="4500" dirty="0"/>
              <a:t>　　　　</a:t>
            </a:r>
            <a:endParaRPr kumimoji="0" lang="en-US" altLang="ja-JP" sz="4500" dirty="0"/>
          </a:p>
          <a:p>
            <a:endParaRPr kumimoji="0" lang="ja-JP" altLang="en-US" sz="4500" dirty="0"/>
          </a:p>
          <a:p>
            <a:pPr marL="0" indent="0">
              <a:buFont typeface="Arial" charset="0"/>
              <a:buNone/>
              <a:defRPr/>
            </a:pPr>
            <a:r>
              <a:rPr kumimoji="0" lang="ja-JP" altLang="en-US" sz="1500" dirty="0"/>
              <a:t>　　　　</a:t>
            </a:r>
          </a:p>
          <a:p>
            <a:pPr marL="214323" indent="-214323">
              <a:buFont typeface="Arial" charset="0"/>
              <a:buNone/>
              <a:defRPr/>
            </a:pPr>
            <a:r>
              <a:rPr kumimoji="0" lang="ja-JP" altLang="en-US" sz="1982" dirty="0"/>
              <a:t>　　　</a:t>
            </a:r>
            <a:endParaRPr kumimoji="0" lang="ja-JP" altLang="en-US" sz="1714" dirty="0"/>
          </a:p>
          <a:p>
            <a:pPr marL="214323" indent="-214323">
              <a:buFont typeface="Arial" charset="0"/>
              <a:buNone/>
              <a:defRPr/>
            </a:pPr>
            <a:r>
              <a:rPr kumimoji="0" lang="ja-JP" altLang="en-US" sz="1714" dirty="0"/>
              <a:t>　　　</a:t>
            </a:r>
          </a:p>
          <a:p>
            <a:pPr marL="214323" indent="-214323">
              <a:buFont typeface="Arial" charset="0"/>
              <a:buNone/>
              <a:defRPr/>
            </a:pPr>
            <a:r>
              <a:rPr kumimoji="0" lang="ja-JP" altLang="en-US" sz="1714" dirty="0"/>
              <a:t>　　</a:t>
            </a:r>
          </a:p>
        </p:txBody>
      </p:sp>
      <p:sp>
        <p:nvSpPr>
          <p:cNvPr id="7" name="タイトル 1">
            <a:extLst>
              <a:ext uri="{FF2B5EF4-FFF2-40B4-BE49-F238E27FC236}">
                <a16:creationId xmlns:a16="http://schemas.microsoft.com/office/drawing/2014/main" id="{3D3A184B-5D27-0698-DF0C-25E16387782B}"/>
              </a:ext>
            </a:extLst>
          </p:cNvPr>
          <p:cNvSpPr txBox="1">
            <a:spLocks/>
          </p:cNvSpPr>
          <p:nvPr/>
        </p:nvSpPr>
        <p:spPr>
          <a:xfrm>
            <a:off x="55770" y="315119"/>
            <a:ext cx="11798300" cy="820734"/>
          </a:xfrm>
          <a:prstGeom prst="rect">
            <a:avLst/>
          </a:prstGeom>
        </p:spPr>
        <p:txBody>
          <a:bodyPr lIns="0" tIns="0" rIns="0" bIns="0" anchor="ctr" anchorCtr="0"/>
          <a:lstStyle>
            <a:lvl1pPr algn="l" defTabSz="342900" rtl="0" eaLnBrk="0" fontAlgn="base" hangingPunct="0">
              <a:spcBef>
                <a:spcPct val="0"/>
              </a:spcBef>
              <a:spcAft>
                <a:spcPct val="0"/>
              </a:spcAft>
              <a:defRPr kumimoji="1" lang="en-US" sz="2100" b="1" kern="1200" smtClean="0">
                <a:solidFill>
                  <a:schemeClr val="bg1"/>
                </a:solidFill>
                <a:latin typeface="Arial Narrow"/>
                <a:ea typeface="ＭＳ Ｐゴシック" pitchFamily="50"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2pPr>
            <a:lvl3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3pPr>
            <a:lvl4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4pPr>
            <a:lvl5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ja-JP" altLang="en-US" sz="4000" dirty="0"/>
              <a:t>２</a:t>
            </a:r>
            <a:r>
              <a:rPr lang="en-US" altLang="ja-JP" sz="4000" dirty="0"/>
              <a:t>. </a:t>
            </a:r>
            <a:r>
              <a:rPr lang="ja-JP" altLang="en-US" sz="4000" dirty="0"/>
              <a:t>寄付分類 ②</a:t>
            </a:r>
          </a:p>
        </p:txBody>
      </p:sp>
      <p:sp>
        <p:nvSpPr>
          <p:cNvPr id="5" name="正方形/長方形 4">
            <a:extLst>
              <a:ext uri="{FF2B5EF4-FFF2-40B4-BE49-F238E27FC236}">
                <a16:creationId xmlns:a16="http://schemas.microsoft.com/office/drawing/2014/main" id="{91380056-1395-7C00-5DFB-30CA538F7DA2}"/>
              </a:ext>
            </a:extLst>
          </p:cNvPr>
          <p:cNvSpPr/>
          <p:nvPr/>
        </p:nvSpPr>
        <p:spPr>
          <a:xfrm>
            <a:off x="0" y="1073367"/>
            <a:ext cx="3047047" cy="584775"/>
          </a:xfrm>
          <a:prstGeom prst="rect">
            <a:avLst/>
          </a:prstGeom>
          <a:noFill/>
        </p:spPr>
        <p:txBody>
          <a:bodyPr wrap="square" lIns="91440" tIns="45720" rIns="91440" bIns="45720">
            <a:spAutoFit/>
          </a:bodyPr>
          <a:lstStyle/>
          <a:p>
            <a:pPr algn="ctr"/>
            <a:r>
              <a:rPr lang="ja-JP" altLang="en-US" sz="31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③ ポリオプラス</a:t>
            </a:r>
          </a:p>
        </p:txBody>
      </p:sp>
      <p:sp>
        <p:nvSpPr>
          <p:cNvPr id="6" name="正方形/長方形 5">
            <a:extLst>
              <a:ext uri="{FF2B5EF4-FFF2-40B4-BE49-F238E27FC236}">
                <a16:creationId xmlns:a16="http://schemas.microsoft.com/office/drawing/2014/main" id="{A8AE5CFE-82E3-732D-422E-EB1A53733DE2}"/>
              </a:ext>
            </a:extLst>
          </p:cNvPr>
          <p:cNvSpPr/>
          <p:nvPr/>
        </p:nvSpPr>
        <p:spPr>
          <a:xfrm>
            <a:off x="-169590" y="2416390"/>
            <a:ext cx="4253547" cy="584775"/>
          </a:xfrm>
          <a:prstGeom prst="rect">
            <a:avLst/>
          </a:prstGeom>
          <a:noFill/>
        </p:spPr>
        <p:txBody>
          <a:bodyPr wrap="square" lIns="91440" tIns="45720" rIns="91440" bIns="45720">
            <a:spAutoFit/>
          </a:bodyPr>
          <a:lstStyle/>
          <a:p>
            <a:pPr algn="ctr"/>
            <a:r>
              <a:rPr lang="ja-JP" altLang="en-US" sz="31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④ 恒久基金（シェア）</a:t>
            </a:r>
          </a:p>
        </p:txBody>
      </p:sp>
      <p:sp>
        <p:nvSpPr>
          <p:cNvPr id="8" name="正方形/長方形 7">
            <a:extLst>
              <a:ext uri="{FF2B5EF4-FFF2-40B4-BE49-F238E27FC236}">
                <a16:creationId xmlns:a16="http://schemas.microsoft.com/office/drawing/2014/main" id="{81386B80-86F0-35A8-20C1-0C1E2BE1934F}"/>
              </a:ext>
            </a:extLst>
          </p:cNvPr>
          <p:cNvSpPr/>
          <p:nvPr/>
        </p:nvSpPr>
        <p:spPr>
          <a:xfrm>
            <a:off x="-332876" y="5728539"/>
            <a:ext cx="11798300" cy="569387"/>
          </a:xfrm>
          <a:prstGeom prst="rect">
            <a:avLst/>
          </a:prstGeom>
          <a:noFill/>
        </p:spPr>
        <p:txBody>
          <a:bodyPr wrap="square" lIns="91440" tIns="45720" rIns="91440" bIns="45720">
            <a:spAutoFit/>
          </a:bodyPr>
          <a:lstStyle/>
          <a:p>
            <a:pPr algn="ctr"/>
            <a:r>
              <a:rPr lang="ja-JP" altLang="en-US" sz="3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⑤ その他（承認されたグローバル補助金等への現金拠出ほか）</a:t>
            </a:r>
            <a:endParaRPr lang="ja-JP" altLang="en-US" sz="31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56577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425084456"/>
              </p:ext>
            </p:extLst>
          </p:nvPr>
        </p:nvGraphicFramePr>
        <p:xfrm>
          <a:off x="2609849" y="2227399"/>
          <a:ext cx="69723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224455" y="3726789"/>
            <a:ext cx="783039" cy="369332"/>
          </a:xfrm>
          <a:prstGeom prst="rect">
            <a:avLst/>
          </a:prstGeom>
          <a:noFill/>
        </p:spPr>
        <p:txBody>
          <a:bodyPr wrap="square" rtlCol="0">
            <a:spAutoFit/>
          </a:bodyPr>
          <a:lstStyle/>
          <a:p>
            <a:pPr defTabSz="685800" fontAlgn="base">
              <a:spcBef>
                <a:spcPct val="0"/>
              </a:spcBef>
              <a:spcAft>
                <a:spcPct val="0"/>
              </a:spcAft>
            </a:pPr>
            <a:r>
              <a:rPr lang="en-US" dirty="0">
                <a:solidFill>
                  <a:schemeClr val="bg1"/>
                </a:solidFill>
                <a:latin typeface="Arial" pitchFamily="34" charset="0"/>
                <a:ea typeface="ＭＳ Ｐゴシック" charset="-128"/>
                <a:cs typeface="Arial" pitchFamily="34" charset="0"/>
              </a:rPr>
              <a:t>$</a:t>
            </a:r>
            <a:r>
              <a:rPr lang="en-US" altLang="ja-JP" dirty="0">
                <a:solidFill>
                  <a:schemeClr val="bg1"/>
                </a:solidFill>
                <a:latin typeface="Arial" pitchFamily="34" charset="0"/>
                <a:ea typeface="ＭＳ Ｐゴシック" charset="-128"/>
                <a:cs typeface="Arial" pitchFamily="34" charset="0"/>
              </a:rPr>
              <a:t>475</a:t>
            </a:r>
            <a:endParaRPr lang="en-US" dirty="0">
              <a:solidFill>
                <a:schemeClr val="bg1"/>
              </a:solidFill>
              <a:latin typeface="Arial" pitchFamily="34" charset="0"/>
              <a:ea typeface="ＭＳ Ｐゴシック" charset="-128"/>
              <a:cs typeface="Arial" pitchFamily="34" charset="0"/>
            </a:endParaRPr>
          </a:p>
        </p:txBody>
      </p:sp>
      <p:sp>
        <p:nvSpPr>
          <p:cNvPr id="11" name="TextBox 10"/>
          <p:cNvSpPr txBox="1"/>
          <p:nvPr/>
        </p:nvSpPr>
        <p:spPr>
          <a:xfrm>
            <a:off x="4147139" y="3821902"/>
            <a:ext cx="1400797" cy="611706"/>
          </a:xfrm>
          <a:prstGeom prst="rect">
            <a:avLst/>
          </a:prstGeom>
          <a:noFill/>
        </p:spPr>
        <p:txBody>
          <a:bodyPr wrap="square" rtlCol="0">
            <a:spAutoFit/>
          </a:bodyPr>
          <a:lstStyle/>
          <a:p>
            <a:pPr defTabSz="685800" fontAlgn="base">
              <a:spcBef>
                <a:spcPct val="0"/>
              </a:spcBef>
              <a:spcAft>
                <a:spcPct val="0"/>
              </a:spcAft>
            </a:pPr>
            <a:r>
              <a:rPr lang="en-US" sz="1125" dirty="0">
                <a:solidFill>
                  <a:prstClr val="white"/>
                </a:solidFill>
                <a:latin typeface="Arial" charset="0"/>
                <a:ea typeface="ＭＳ Ｐゴシック" charset="-128"/>
                <a:cs typeface="Arial" pitchFamily="34" charset="0"/>
              </a:rPr>
              <a:t>DDF</a:t>
            </a:r>
            <a:br>
              <a:rPr lang="en-US" sz="1125" dirty="0">
                <a:solidFill>
                  <a:prstClr val="white"/>
                </a:solidFill>
                <a:latin typeface="Arial" charset="0"/>
                <a:ea typeface="ＭＳ Ｐゴシック" charset="-128"/>
                <a:cs typeface="Arial" pitchFamily="34" charset="0"/>
              </a:rPr>
            </a:br>
            <a:r>
              <a:rPr lang="ja-JP" altLang="en-US" sz="1125" dirty="0">
                <a:solidFill>
                  <a:prstClr val="white"/>
                </a:solidFill>
                <a:latin typeface="Arial" charset="0"/>
                <a:ea typeface="ＭＳ Ｐゴシック" charset="-128"/>
                <a:cs typeface="Arial" pitchFamily="34" charset="0"/>
              </a:rPr>
              <a:t>（地区財団</a:t>
            </a:r>
            <a:br>
              <a:rPr lang="en-US" altLang="ja-JP" sz="1125" dirty="0">
                <a:solidFill>
                  <a:prstClr val="white"/>
                </a:solidFill>
                <a:latin typeface="Arial" charset="0"/>
                <a:ea typeface="ＭＳ Ｐゴシック" charset="-128"/>
                <a:cs typeface="Arial" pitchFamily="34" charset="0"/>
              </a:rPr>
            </a:br>
            <a:r>
              <a:rPr lang="ja-JP" altLang="en-US" sz="1125" dirty="0">
                <a:solidFill>
                  <a:prstClr val="white"/>
                </a:solidFill>
                <a:latin typeface="Arial" charset="0"/>
                <a:ea typeface="ＭＳ Ｐゴシック" charset="-128"/>
                <a:cs typeface="Arial" pitchFamily="34" charset="0"/>
              </a:rPr>
              <a:t>活動資金）</a:t>
            </a:r>
            <a:endParaRPr lang="en-US" sz="1125" dirty="0">
              <a:solidFill>
                <a:prstClr val="white"/>
              </a:solidFill>
              <a:latin typeface="Arial" charset="0"/>
              <a:ea typeface="ＭＳ Ｐゴシック" charset="-128"/>
              <a:cs typeface="Arial" pitchFamily="34" charset="0"/>
            </a:endParaRPr>
          </a:p>
        </p:txBody>
      </p:sp>
      <p:sp>
        <p:nvSpPr>
          <p:cNvPr id="13" name="TextBox 12"/>
          <p:cNvSpPr txBox="1"/>
          <p:nvPr/>
        </p:nvSpPr>
        <p:spPr>
          <a:xfrm>
            <a:off x="4445237" y="2018116"/>
            <a:ext cx="3301523" cy="461665"/>
          </a:xfrm>
          <a:prstGeom prst="rect">
            <a:avLst/>
          </a:prstGeom>
          <a:noFill/>
        </p:spPr>
        <p:txBody>
          <a:bodyPr wrap="square" rtlCol="0">
            <a:spAutoFit/>
          </a:bodyPr>
          <a:lstStyle/>
          <a:p>
            <a:pPr algn="ctr" defTabSz="685800" fontAlgn="base">
              <a:spcBef>
                <a:spcPct val="0"/>
              </a:spcBef>
              <a:spcAft>
                <a:spcPct val="0"/>
              </a:spcAft>
            </a:pPr>
            <a:r>
              <a:rPr lang="ja-JP" altLang="en-US" sz="2400" dirty="0">
                <a:solidFill>
                  <a:srgbClr val="01B4E7"/>
                </a:solidFill>
                <a:latin typeface="Arial" charset="0"/>
                <a:ea typeface="ＭＳ Ｐゴシック" charset="-128"/>
                <a:cs typeface="Arial" pitchFamily="34" charset="0"/>
              </a:rPr>
              <a:t>シェアシステム</a:t>
            </a:r>
            <a:endParaRPr lang="en-US" sz="2400" dirty="0">
              <a:solidFill>
                <a:srgbClr val="01B4E7"/>
              </a:solidFill>
              <a:latin typeface="Arial" pitchFamily="34" charset="0"/>
              <a:ea typeface="ＭＳ Ｐゴシック" charset="-128"/>
              <a:cs typeface="Arial" pitchFamily="34" charset="0"/>
            </a:endParaRPr>
          </a:p>
        </p:txBody>
      </p:sp>
      <p:sp>
        <p:nvSpPr>
          <p:cNvPr id="14" name="TextBox 13"/>
          <p:cNvSpPr txBox="1"/>
          <p:nvPr/>
        </p:nvSpPr>
        <p:spPr>
          <a:xfrm>
            <a:off x="5566744" y="3732014"/>
            <a:ext cx="776352" cy="369332"/>
          </a:xfrm>
          <a:prstGeom prst="rect">
            <a:avLst/>
          </a:prstGeom>
          <a:noFill/>
        </p:spPr>
        <p:txBody>
          <a:bodyPr wrap="square" rtlCol="0">
            <a:spAutoFit/>
          </a:bodyPr>
          <a:lstStyle/>
          <a:p>
            <a:pPr defTabSz="685800" fontAlgn="base">
              <a:spcBef>
                <a:spcPct val="0"/>
              </a:spcBef>
              <a:spcAft>
                <a:spcPct val="0"/>
              </a:spcAft>
            </a:pPr>
            <a:r>
              <a:rPr lang="en-US" dirty="0">
                <a:solidFill>
                  <a:schemeClr val="bg1"/>
                </a:solidFill>
                <a:latin typeface="Arial" pitchFamily="34" charset="0"/>
                <a:ea typeface="ＭＳ Ｐゴシック" charset="-128"/>
                <a:cs typeface="Arial" pitchFamily="34" charset="0"/>
              </a:rPr>
              <a:t>$</a:t>
            </a:r>
            <a:r>
              <a:rPr lang="en-US" altLang="ja-JP" dirty="0">
                <a:solidFill>
                  <a:schemeClr val="bg1"/>
                </a:solidFill>
                <a:latin typeface="Arial" pitchFamily="34" charset="0"/>
                <a:ea typeface="ＭＳ Ｐゴシック" charset="-128"/>
                <a:cs typeface="Arial" pitchFamily="34" charset="0"/>
              </a:rPr>
              <a:t>475</a:t>
            </a:r>
            <a:endParaRPr lang="en-US" dirty="0">
              <a:solidFill>
                <a:schemeClr val="bg1"/>
              </a:solidFill>
              <a:latin typeface="Arial" pitchFamily="34" charset="0"/>
              <a:ea typeface="ＭＳ Ｐゴシック" charset="-128"/>
              <a:cs typeface="Arial" pitchFamily="34" charset="0"/>
            </a:endParaRPr>
          </a:p>
        </p:txBody>
      </p:sp>
      <p:sp>
        <p:nvSpPr>
          <p:cNvPr id="15" name="TextBox 14"/>
          <p:cNvSpPr txBox="1"/>
          <p:nvPr/>
        </p:nvSpPr>
        <p:spPr>
          <a:xfrm>
            <a:off x="6443070" y="3744102"/>
            <a:ext cx="1220388" cy="611706"/>
          </a:xfrm>
          <a:prstGeom prst="rect">
            <a:avLst/>
          </a:prstGeom>
          <a:noFill/>
        </p:spPr>
        <p:txBody>
          <a:bodyPr wrap="square" rtlCol="0">
            <a:spAutoFit/>
          </a:bodyPr>
          <a:lstStyle/>
          <a:p>
            <a:pPr defTabSz="685800" fontAlgn="base">
              <a:spcBef>
                <a:spcPct val="0"/>
              </a:spcBef>
              <a:spcAft>
                <a:spcPct val="0"/>
              </a:spcAft>
            </a:pPr>
            <a:r>
              <a:rPr lang="en-US" sz="1125" dirty="0">
                <a:solidFill>
                  <a:prstClr val="white"/>
                </a:solidFill>
                <a:latin typeface="Arial" charset="0"/>
                <a:ea typeface="ＭＳ Ｐゴシック" charset="-128"/>
                <a:cs typeface="Arial" pitchFamily="34" charset="0"/>
              </a:rPr>
              <a:t>WF</a:t>
            </a:r>
            <a:br>
              <a:rPr lang="en-US" sz="1125" dirty="0">
                <a:solidFill>
                  <a:prstClr val="white"/>
                </a:solidFill>
                <a:latin typeface="Arial" charset="0"/>
                <a:ea typeface="ＭＳ Ｐゴシック" charset="-128"/>
                <a:cs typeface="Arial" pitchFamily="34" charset="0"/>
              </a:rPr>
            </a:br>
            <a:r>
              <a:rPr lang="ja-JP" altLang="en-US" sz="1125" dirty="0">
                <a:solidFill>
                  <a:prstClr val="white"/>
                </a:solidFill>
                <a:latin typeface="Arial" charset="0"/>
                <a:ea typeface="ＭＳ Ｐゴシック" charset="-128"/>
                <a:cs typeface="Arial" pitchFamily="34" charset="0"/>
              </a:rPr>
              <a:t>（国際財団</a:t>
            </a:r>
            <a:br>
              <a:rPr lang="en-US" altLang="ja-JP" sz="1125" dirty="0">
                <a:solidFill>
                  <a:prstClr val="white"/>
                </a:solidFill>
                <a:latin typeface="Arial" charset="0"/>
                <a:ea typeface="ＭＳ Ｐゴシック" charset="-128"/>
                <a:cs typeface="Arial" pitchFamily="34" charset="0"/>
              </a:rPr>
            </a:br>
            <a:r>
              <a:rPr lang="ja-JP" altLang="en-US" sz="1125" dirty="0">
                <a:solidFill>
                  <a:prstClr val="white"/>
                </a:solidFill>
                <a:latin typeface="Arial" charset="0"/>
                <a:ea typeface="ＭＳ Ｐゴシック" charset="-128"/>
                <a:cs typeface="Arial" pitchFamily="34" charset="0"/>
              </a:rPr>
              <a:t>活動資金）</a:t>
            </a:r>
            <a:endParaRPr lang="en-US" sz="1125" dirty="0">
              <a:solidFill>
                <a:prstClr val="white"/>
              </a:solidFill>
              <a:latin typeface="Arial" charset="0"/>
              <a:ea typeface="ＭＳ Ｐゴシック" charset="-128"/>
              <a:cs typeface="Arial" pitchFamily="34" charset="0"/>
            </a:endParaRPr>
          </a:p>
        </p:txBody>
      </p:sp>
      <p:cxnSp>
        <p:nvCxnSpPr>
          <p:cNvPr id="16" name="Straight Arrow Connector 15"/>
          <p:cNvCxnSpPr/>
          <p:nvPr/>
        </p:nvCxnSpPr>
        <p:spPr>
          <a:xfrm flipH="1">
            <a:off x="8317705" y="4226825"/>
            <a:ext cx="1" cy="257967"/>
          </a:xfrm>
          <a:prstGeom prst="straightConnector1">
            <a:avLst/>
          </a:prstGeom>
          <a:ln>
            <a:solidFill>
              <a:srgbClr val="01B4E7"/>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7662191" y="3689282"/>
            <a:ext cx="1862811" cy="79551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base">
              <a:spcBef>
                <a:spcPct val="0"/>
              </a:spcBef>
              <a:spcAft>
                <a:spcPct val="0"/>
              </a:spcAft>
            </a:pPr>
            <a:r>
              <a:rPr lang="en-US" altLang="ja-JP" sz="1400"/>
              <a:t> </a:t>
            </a:r>
            <a:endParaRPr lang="en-US" sz="1350">
              <a:solidFill>
                <a:srgbClr val="687D90"/>
              </a:solidFill>
              <a:latin typeface="Calibri"/>
            </a:endParaRPr>
          </a:p>
        </p:txBody>
      </p:sp>
      <p:sp>
        <p:nvSpPr>
          <p:cNvPr id="19" name="TextBox 13">
            <a:extLst>
              <a:ext uri="{FF2B5EF4-FFF2-40B4-BE49-F238E27FC236}">
                <a16:creationId xmlns:a16="http://schemas.microsoft.com/office/drawing/2014/main" id="{18257894-6E6C-4D0E-991A-86E9FDD6B49E}"/>
              </a:ext>
            </a:extLst>
          </p:cNvPr>
          <p:cNvSpPr txBox="1"/>
          <p:nvPr/>
        </p:nvSpPr>
        <p:spPr>
          <a:xfrm>
            <a:off x="7763432" y="3700621"/>
            <a:ext cx="776352" cy="369332"/>
          </a:xfrm>
          <a:prstGeom prst="rect">
            <a:avLst/>
          </a:prstGeom>
          <a:noFill/>
        </p:spPr>
        <p:txBody>
          <a:bodyPr wrap="square" rtlCol="0">
            <a:spAutoFit/>
          </a:bodyPr>
          <a:lstStyle/>
          <a:p>
            <a:pPr defTabSz="685800" fontAlgn="base">
              <a:spcBef>
                <a:spcPct val="0"/>
              </a:spcBef>
              <a:spcAft>
                <a:spcPct val="0"/>
              </a:spcAft>
            </a:pPr>
            <a:r>
              <a:rPr lang="en-US" dirty="0">
                <a:solidFill>
                  <a:schemeClr val="bg1"/>
                </a:solidFill>
                <a:latin typeface="Arial" pitchFamily="34" charset="0"/>
                <a:ea typeface="ＭＳ Ｐゴシック" charset="-128"/>
                <a:cs typeface="Arial" pitchFamily="34" charset="0"/>
              </a:rPr>
              <a:t>$</a:t>
            </a:r>
            <a:r>
              <a:rPr lang="en-US" altLang="ja-JP" dirty="0">
                <a:solidFill>
                  <a:schemeClr val="bg1"/>
                </a:solidFill>
                <a:latin typeface="Arial" pitchFamily="34" charset="0"/>
                <a:ea typeface="ＭＳ Ｐゴシック" charset="-128"/>
                <a:cs typeface="Arial" pitchFamily="34" charset="0"/>
              </a:rPr>
              <a:t>50</a:t>
            </a:r>
            <a:endParaRPr lang="en-US" dirty="0">
              <a:solidFill>
                <a:schemeClr val="bg1"/>
              </a:solidFill>
              <a:latin typeface="Arial" pitchFamily="34" charset="0"/>
              <a:ea typeface="ＭＳ Ｐゴシック" charset="-128"/>
              <a:cs typeface="Arial" pitchFamily="34" charset="0"/>
            </a:endParaRPr>
          </a:p>
        </p:txBody>
      </p:sp>
      <p:sp>
        <p:nvSpPr>
          <p:cNvPr id="20" name="Rectangle 17">
            <a:extLst>
              <a:ext uri="{FF2B5EF4-FFF2-40B4-BE49-F238E27FC236}">
                <a16:creationId xmlns:a16="http://schemas.microsoft.com/office/drawing/2014/main" id="{E1D425CC-4CE8-420E-81AB-05C3F4067711}"/>
              </a:ext>
            </a:extLst>
          </p:cNvPr>
          <p:cNvSpPr/>
          <p:nvPr/>
        </p:nvSpPr>
        <p:spPr>
          <a:xfrm>
            <a:off x="8457351" y="3739127"/>
            <a:ext cx="776352" cy="487698"/>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base">
              <a:spcBef>
                <a:spcPct val="0"/>
              </a:spcBef>
              <a:spcAft>
                <a:spcPct val="0"/>
              </a:spcAft>
            </a:pPr>
            <a:r>
              <a:rPr lang="ja-JP" altLang="en-US" sz="1400" dirty="0"/>
              <a:t>運営費</a:t>
            </a:r>
            <a:endParaRPr lang="en-US" sz="1350" dirty="0">
              <a:solidFill>
                <a:srgbClr val="687D90"/>
              </a:solidFill>
              <a:latin typeface="Calibri"/>
            </a:endParaRPr>
          </a:p>
        </p:txBody>
      </p:sp>
      <p:cxnSp>
        <p:nvCxnSpPr>
          <p:cNvPr id="3" name="直線コネクタ 2">
            <a:extLst>
              <a:ext uri="{FF2B5EF4-FFF2-40B4-BE49-F238E27FC236}">
                <a16:creationId xmlns:a16="http://schemas.microsoft.com/office/drawing/2014/main" id="{4CC63303-F353-4C08-85AB-6A7D5B166C1B}"/>
              </a:ext>
            </a:extLst>
          </p:cNvPr>
          <p:cNvCxnSpPr>
            <a:cxnSpLocks/>
          </p:cNvCxnSpPr>
          <p:nvPr/>
        </p:nvCxnSpPr>
        <p:spPr>
          <a:xfrm>
            <a:off x="7626079" y="3446912"/>
            <a:ext cx="42572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直線コネクタ 11">
            <a:extLst>
              <a:ext uri="{FF2B5EF4-FFF2-40B4-BE49-F238E27FC236}">
                <a16:creationId xmlns:a16="http://schemas.microsoft.com/office/drawing/2014/main" id="{D6437BD0-E7F2-453F-9F0D-6BC4F9DE6F0F}"/>
              </a:ext>
            </a:extLst>
          </p:cNvPr>
          <p:cNvCxnSpPr>
            <a:cxnSpLocks/>
          </p:cNvCxnSpPr>
          <p:nvPr/>
        </p:nvCxnSpPr>
        <p:spPr>
          <a:xfrm flipV="1">
            <a:off x="8051800" y="3429000"/>
            <a:ext cx="0" cy="186363"/>
          </a:xfrm>
          <a:prstGeom prst="line">
            <a:avLst/>
          </a:prstGeom>
        </p:spPr>
        <p:style>
          <a:lnRef idx="2">
            <a:schemeClr val="accent1"/>
          </a:lnRef>
          <a:fillRef idx="0">
            <a:schemeClr val="accent1"/>
          </a:fillRef>
          <a:effectRef idx="1">
            <a:schemeClr val="accent1"/>
          </a:effectRef>
          <a:fontRef idx="minor">
            <a:schemeClr val="tx1"/>
          </a:fontRef>
        </p:style>
      </p:cxnSp>
      <p:sp>
        <p:nvSpPr>
          <p:cNvPr id="21" name="タイトル 1">
            <a:extLst>
              <a:ext uri="{FF2B5EF4-FFF2-40B4-BE49-F238E27FC236}">
                <a16:creationId xmlns:a16="http://schemas.microsoft.com/office/drawing/2014/main" id="{0DC04283-E098-AF76-15AD-FF52C7870AEF}"/>
              </a:ext>
            </a:extLst>
          </p:cNvPr>
          <p:cNvSpPr txBox="1">
            <a:spLocks/>
          </p:cNvSpPr>
          <p:nvPr/>
        </p:nvSpPr>
        <p:spPr>
          <a:xfrm>
            <a:off x="196848" y="303450"/>
            <a:ext cx="11798300" cy="820734"/>
          </a:xfrm>
          <a:prstGeom prst="rect">
            <a:avLst/>
          </a:prstGeom>
        </p:spPr>
        <p:txBody>
          <a:bodyPr lIns="0" tIns="0" rIns="0" bIns="0" anchor="ctr" anchorCtr="0"/>
          <a:lstStyle>
            <a:lvl1pPr algn="l" defTabSz="342900" rtl="0" eaLnBrk="0" fontAlgn="base" hangingPunct="0">
              <a:spcBef>
                <a:spcPct val="0"/>
              </a:spcBef>
              <a:spcAft>
                <a:spcPct val="0"/>
              </a:spcAft>
              <a:defRPr kumimoji="1" lang="en-US" sz="2100" b="1" kern="1200" smtClean="0">
                <a:solidFill>
                  <a:schemeClr val="bg1"/>
                </a:solidFill>
                <a:latin typeface="Arial Narrow"/>
                <a:ea typeface="ＭＳ Ｐゴシック" pitchFamily="50"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2pPr>
            <a:lvl3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3pPr>
            <a:lvl4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4pPr>
            <a:lvl5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ja-JP" altLang="en-US" sz="4000" dirty="0"/>
              <a:t>３</a:t>
            </a:r>
            <a:r>
              <a:rPr lang="en-US" altLang="ja-JP" sz="4000" dirty="0"/>
              <a:t>. </a:t>
            </a:r>
            <a:r>
              <a:rPr lang="ja-JP" altLang="en-US" sz="4000" dirty="0"/>
              <a:t>新しいシェアシステム　（</a:t>
            </a:r>
            <a:r>
              <a:rPr lang="en-US" altLang="ja-JP" sz="4000" dirty="0"/>
              <a:t>2024-2025</a:t>
            </a:r>
            <a:r>
              <a:rPr lang="ja-JP" altLang="en-US" sz="4000" dirty="0"/>
              <a:t>年度より適用）</a:t>
            </a:r>
          </a:p>
        </p:txBody>
      </p:sp>
    </p:spTree>
    <p:extLst>
      <p:ext uri="{BB962C8B-B14F-4D97-AF65-F5344CB8AC3E}">
        <p14:creationId xmlns:p14="http://schemas.microsoft.com/office/powerpoint/2010/main" val="99871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D372F-9822-ECC8-A738-6FB4E42D32D6}"/>
              </a:ext>
            </a:extLst>
          </p:cNvPr>
          <p:cNvSpPr>
            <a:spLocks noGrp="1"/>
          </p:cNvSpPr>
          <p:nvPr>
            <p:ph type="title"/>
          </p:nvPr>
        </p:nvSpPr>
        <p:spPr>
          <a:xfrm>
            <a:off x="393700" y="292100"/>
            <a:ext cx="11798300" cy="820734"/>
          </a:xfrm>
        </p:spPr>
        <p:txBody>
          <a:bodyPr/>
          <a:lstStyle/>
          <a:p>
            <a:r>
              <a:rPr lang="ja-JP" altLang="en-US" sz="2800" dirty="0"/>
              <a:t>４</a:t>
            </a:r>
            <a:r>
              <a:rPr lang="en-US" altLang="ja-JP" sz="2800" dirty="0"/>
              <a:t>. </a:t>
            </a:r>
            <a:r>
              <a:rPr lang="ja-JP" altLang="en-US" sz="2800" dirty="0"/>
              <a:t>第</a:t>
            </a:r>
            <a:r>
              <a:rPr lang="en-US" altLang="ja-JP" sz="2800" dirty="0"/>
              <a:t>2520</a:t>
            </a:r>
            <a:r>
              <a:rPr lang="ja-JP" altLang="en-US" sz="2800" dirty="0"/>
              <a:t>地区で利用可能な</a:t>
            </a:r>
            <a:r>
              <a:rPr lang="en-US" altLang="ja-JP" sz="2800" dirty="0"/>
              <a:t>DDF</a:t>
            </a:r>
            <a:r>
              <a:rPr lang="ja-JP" altLang="en-US" sz="2800" dirty="0"/>
              <a:t>　（</a:t>
            </a:r>
            <a:r>
              <a:rPr lang="en-US" altLang="ja-JP" sz="2800" dirty="0"/>
              <a:t>2023</a:t>
            </a:r>
            <a:r>
              <a:rPr lang="ja-JP" altLang="en-US" sz="2800" dirty="0"/>
              <a:t>年</a:t>
            </a:r>
            <a:r>
              <a:rPr lang="en-US" altLang="ja-JP" sz="2800" dirty="0"/>
              <a:t>7</a:t>
            </a:r>
            <a:r>
              <a:rPr lang="ja-JP" altLang="en-US" sz="2800" dirty="0"/>
              <a:t>月現在・暫定額）　　　　</a:t>
            </a:r>
            <a:r>
              <a:rPr lang="en-US" altLang="ja-JP" sz="2800" dirty="0"/>
              <a:t>※</a:t>
            </a:r>
            <a:r>
              <a:rPr lang="ja-JP" altLang="en-US" sz="2800" dirty="0"/>
              <a:t>単位：ドル</a:t>
            </a:r>
          </a:p>
        </p:txBody>
      </p:sp>
      <p:graphicFrame>
        <p:nvGraphicFramePr>
          <p:cNvPr id="6" name="表 6">
            <a:extLst>
              <a:ext uri="{FF2B5EF4-FFF2-40B4-BE49-F238E27FC236}">
                <a16:creationId xmlns:a16="http://schemas.microsoft.com/office/drawing/2014/main" id="{56775DBA-D305-19B6-ACB2-B9AFF1504115}"/>
              </a:ext>
            </a:extLst>
          </p:cNvPr>
          <p:cNvGraphicFramePr>
            <a:graphicFrameLocks noGrp="1"/>
          </p:cNvGraphicFramePr>
          <p:nvPr>
            <p:extLst>
              <p:ext uri="{D42A27DB-BD31-4B8C-83A1-F6EECF244321}">
                <p14:modId xmlns:p14="http://schemas.microsoft.com/office/powerpoint/2010/main" val="1934133489"/>
              </p:ext>
            </p:extLst>
          </p:nvPr>
        </p:nvGraphicFramePr>
        <p:xfrm>
          <a:off x="266702" y="1291166"/>
          <a:ext cx="11798301" cy="4986714"/>
        </p:xfrm>
        <a:graphic>
          <a:graphicData uri="http://schemas.openxmlformats.org/drawingml/2006/table">
            <a:tbl>
              <a:tblPr firstRow="1" bandRow="1">
                <a:tableStyleId>{073A0DAA-6AF3-43AB-8588-CEC1D06C72B9}</a:tableStyleId>
              </a:tblPr>
              <a:tblGrid>
                <a:gridCol w="5821869">
                  <a:extLst>
                    <a:ext uri="{9D8B030D-6E8A-4147-A177-3AD203B41FA5}">
                      <a16:colId xmlns:a16="http://schemas.microsoft.com/office/drawing/2014/main" val="2008153983"/>
                    </a:ext>
                  </a:extLst>
                </a:gridCol>
                <a:gridCol w="2191829">
                  <a:extLst>
                    <a:ext uri="{9D8B030D-6E8A-4147-A177-3AD203B41FA5}">
                      <a16:colId xmlns:a16="http://schemas.microsoft.com/office/drawing/2014/main" val="2099015469"/>
                    </a:ext>
                  </a:extLst>
                </a:gridCol>
                <a:gridCol w="1929848">
                  <a:extLst>
                    <a:ext uri="{9D8B030D-6E8A-4147-A177-3AD203B41FA5}">
                      <a16:colId xmlns:a16="http://schemas.microsoft.com/office/drawing/2014/main" val="2194936723"/>
                    </a:ext>
                  </a:extLst>
                </a:gridCol>
                <a:gridCol w="1854755">
                  <a:extLst>
                    <a:ext uri="{9D8B030D-6E8A-4147-A177-3AD203B41FA5}">
                      <a16:colId xmlns:a16="http://schemas.microsoft.com/office/drawing/2014/main" val="1390115318"/>
                    </a:ext>
                  </a:extLst>
                </a:gridCol>
              </a:tblGrid>
              <a:tr h="522644">
                <a:tc>
                  <a:txBody>
                    <a:bodyPr/>
                    <a:lstStyle/>
                    <a:p>
                      <a:pPr algn="ctr"/>
                      <a:r>
                        <a:rPr kumimoji="1" lang="ja-JP" altLang="en-US" sz="2800" b="1" dirty="0"/>
                        <a:t>項目</a:t>
                      </a:r>
                    </a:p>
                  </a:txBody>
                  <a:tcPr/>
                </a:tc>
                <a:tc>
                  <a:txBody>
                    <a:bodyPr/>
                    <a:lstStyle/>
                    <a:p>
                      <a:pPr algn="ctr"/>
                      <a:r>
                        <a:rPr kumimoji="1" lang="ja-JP" altLang="en-US" sz="2800" b="1" dirty="0"/>
                        <a:t>入</a:t>
                      </a:r>
                    </a:p>
                  </a:txBody>
                  <a:tcPr/>
                </a:tc>
                <a:tc>
                  <a:txBody>
                    <a:bodyPr/>
                    <a:lstStyle/>
                    <a:p>
                      <a:pPr algn="ctr"/>
                      <a:r>
                        <a:rPr kumimoji="1" lang="ja-JP" altLang="en-US" sz="2800" b="1" dirty="0"/>
                        <a:t>出</a:t>
                      </a:r>
                    </a:p>
                  </a:txBody>
                  <a:tcPr/>
                </a:tc>
                <a:tc>
                  <a:txBody>
                    <a:bodyPr/>
                    <a:lstStyle/>
                    <a:p>
                      <a:pPr algn="ctr"/>
                      <a:r>
                        <a:rPr kumimoji="1" lang="ja-JP" altLang="en-US" sz="2800" b="1" dirty="0"/>
                        <a:t>残</a:t>
                      </a:r>
                    </a:p>
                  </a:txBody>
                  <a:tcPr/>
                </a:tc>
                <a:extLst>
                  <a:ext uri="{0D108BD9-81ED-4DB2-BD59-A6C34878D82A}">
                    <a16:rowId xmlns:a16="http://schemas.microsoft.com/office/drawing/2014/main" val="27240904"/>
                  </a:ext>
                </a:extLst>
              </a:tr>
              <a:tr h="0">
                <a:tc>
                  <a:txBody>
                    <a:bodyPr/>
                    <a:lstStyle/>
                    <a:p>
                      <a:r>
                        <a:rPr kumimoji="1" lang="en-US" altLang="ja-JP" sz="2400" b="1" dirty="0">
                          <a:solidFill>
                            <a:schemeClr val="tx1">
                              <a:lumMod val="50000"/>
                            </a:schemeClr>
                          </a:solidFill>
                        </a:rPr>
                        <a:t>DDF</a:t>
                      </a:r>
                      <a:r>
                        <a:rPr kumimoji="1" lang="ja-JP" altLang="en-US" sz="2400" b="1" dirty="0">
                          <a:solidFill>
                            <a:schemeClr val="tx1">
                              <a:lumMod val="50000"/>
                            </a:schemeClr>
                          </a:solidFill>
                        </a:rPr>
                        <a:t>（</a:t>
                      </a:r>
                      <a:r>
                        <a:rPr kumimoji="1" lang="en-US" altLang="ja-JP" sz="2400" b="1" dirty="0">
                          <a:solidFill>
                            <a:schemeClr val="tx1">
                              <a:lumMod val="50000"/>
                            </a:schemeClr>
                          </a:solidFill>
                        </a:rPr>
                        <a:t>2020-2021</a:t>
                      </a:r>
                      <a:r>
                        <a:rPr kumimoji="1" lang="ja-JP" altLang="en-US" sz="2400" b="1" dirty="0">
                          <a:solidFill>
                            <a:schemeClr val="tx1">
                              <a:lumMod val="50000"/>
                            </a:schemeClr>
                          </a:solidFill>
                        </a:rPr>
                        <a:t>年度寄付の</a:t>
                      </a:r>
                      <a:r>
                        <a:rPr kumimoji="1" lang="en-US" altLang="ja-JP" sz="2400" b="1" dirty="0">
                          <a:solidFill>
                            <a:schemeClr val="tx1">
                              <a:lumMod val="50000"/>
                            </a:schemeClr>
                          </a:solidFill>
                        </a:rPr>
                        <a:t>50%</a:t>
                      </a:r>
                      <a:r>
                        <a:rPr kumimoji="1" lang="ja-JP" altLang="en-US" sz="2400" b="1" dirty="0">
                          <a:solidFill>
                            <a:schemeClr val="tx1">
                              <a:lumMod val="50000"/>
                            </a:schemeClr>
                          </a:solidFill>
                        </a:rPr>
                        <a:t>）</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altLang="ja-JP" sz="2400" b="1" dirty="0">
                          <a:solidFill>
                            <a:schemeClr val="tx1">
                              <a:lumMod val="50000"/>
                            </a:schemeClr>
                          </a:solidFill>
                        </a:rPr>
                        <a:t>91,541.27</a:t>
                      </a:r>
                    </a:p>
                    <a:p>
                      <a:endParaRPr kumimoji="1" lang="ja-JP" altLang="en-US" sz="2400" b="1" dirty="0">
                        <a:solidFill>
                          <a:schemeClr val="tx1">
                            <a:lumMod val="50000"/>
                          </a:schemeClr>
                        </a:solidFill>
                      </a:endParaRPr>
                    </a:p>
                  </a:txBody>
                  <a:tcPr/>
                </a:tc>
                <a:tc>
                  <a:txBody>
                    <a:bodyPr/>
                    <a:lstStyle/>
                    <a:p>
                      <a:endParaRPr kumimoji="1" lang="ja-JP" altLang="en-US" sz="2400" b="1">
                        <a:solidFill>
                          <a:schemeClr val="tx1">
                            <a:lumMod val="50000"/>
                          </a:schemeClr>
                        </a:solidFill>
                      </a:endParaRPr>
                    </a:p>
                  </a:txBody>
                  <a:tcPr/>
                </a:tc>
                <a:tc>
                  <a:txBody>
                    <a:bodyPr/>
                    <a:lstStyle/>
                    <a:p>
                      <a:endParaRPr kumimoji="1" lang="ja-JP" altLang="en-US" b="1">
                        <a:solidFill>
                          <a:schemeClr val="tx1">
                            <a:lumMod val="50000"/>
                          </a:schemeClr>
                        </a:solidFill>
                      </a:endParaRPr>
                    </a:p>
                  </a:txBody>
                  <a:tcPr/>
                </a:tc>
                <a:extLst>
                  <a:ext uri="{0D108BD9-81ED-4DB2-BD59-A6C34878D82A}">
                    <a16:rowId xmlns:a16="http://schemas.microsoft.com/office/drawing/2014/main" val="3799171319"/>
                  </a:ext>
                </a:extLst>
              </a:tr>
              <a:tr h="580119">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2400" b="1" dirty="0">
                          <a:solidFill>
                            <a:schemeClr val="tx1">
                              <a:lumMod val="50000"/>
                            </a:schemeClr>
                          </a:solidFill>
                        </a:rPr>
                        <a:t>恒久基金の収益　</a:t>
                      </a:r>
                      <a:r>
                        <a:rPr kumimoji="1" lang="en-US" altLang="ja-JP" sz="2400" b="1" dirty="0">
                          <a:solidFill>
                            <a:schemeClr val="tx1">
                              <a:lumMod val="50000"/>
                            </a:schemeClr>
                          </a:solidFill>
                        </a:rPr>
                        <a:t>※</a:t>
                      </a:r>
                      <a:r>
                        <a:rPr kumimoji="1" lang="ja-JP" altLang="en-US" sz="2400" b="1" dirty="0">
                          <a:solidFill>
                            <a:schemeClr val="tx1">
                              <a:lumMod val="50000"/>
                            </a:schemeClr>
                          </a:solidFill>
                        </a:rPr>
                        <a:t>１</a:t>
                      </a:r>
                    </a:p>
                  </a:txBody>
                  <a:tcPr/>
                </a:tc>
                <a:tc>
                  <a:txBody>
                    <a:bodyPr/>
                    <a:lstStyle/>
                    <a:p>
                      <a:r>
                        <a:rPr lang="en-US" altLang="ja-JP" sz="2400" b="1" dirty="0">
                          <a:solidFill>
                            <a:schemeClr val="tx1">
                              <a:lumMod val="50000"/>
                            </a:schemeClr>
                          </a:solidFill>
                        </a:rPr>
                        <a:t>0.00 </a:t>
                      </a:r>
                      <a:r>
                        <a:rPr lang="ja-JP" altLang="en-US" sz="2400" b="1" dirty="0">
                          <a:solidFill>
                            <a:schemeClr val="tx1">
                              <a:lumMod val="50000"/>
                            </a:schemeClr>
                          </a:solidFill>
                        </a:rPr>
                        <a:t>（保留中）</a:t>
                      </a:r>
                      <a:endParaRPr kumimoji="1" lang="ja-JP" altLang="en-US" sz="2400" b="1" dirty="0">
                        <a:solidFill>
                          <a:schemeClr val="tx1">
                            <a:lumMod val="50000"/>
                          </a:schemeClr>
                        </a:solidFill>
                      </a:endParaRPr>
                    </a:p>
                  </a:txBody>
                  <a:tcPr/>
                </a:tc>
                <a:tc>
                  <a:txBody>
                    <a:bodyPr/>
                    <a:lstStyle/>
                    <a:p>
                      <a:endParaRPr kumimoji="1" lang="ja-JP" altLang="en-US" sz="2400" b="1">
                        <a:solidFill>
                          <a:schemeClr val="tx1">
                            <a:lumMod val="50000"/>
                          </a:schemeClr>
                        </a:solidFill>
                      </a:endParaRPr>
                    </a:p>
                  </a:txBody>
                  <a:tcPr/>
                </a:tc>
                <a:tc>
                  <a:txBody>
                    <a:bodyPr/>
                    <a:lstStyle/>
                    <a:p>
                      <a:endParaRPr kumimoji="1" lang="ja-JP" altLang="en-US" b="1">
                        <a:solidFill>
                          <a:schemeClr val="tx1">
                            <a:lumMod val="50000"/>
                          </a:schemeClr>
                        </a:solidFill>
                      </a:endParaRPr>
                    </a:p>
                  </a:txBody>
                  <a:tcPr/>
                </a:tc>
                <a:extLst>
                  <a:ext uri="{0D108BD9-81ED-4DB2-BD59-A6C34878D82A}">
                    <a16:rowId xmlns:a16="http://schemas.microsoft.com/office/drawing/2014/main" val="692507596"/>
                  </a:ext>
                </a:extLst>
              </a:tr>
              <a:tr h="0">
                <a:tc>
                  <a:txBody>
                    <a:bodyPr/>
                    <a:lstStyle/>
                    <a:p>
                      <a:r>
                        <a:rPr kumimoji="1" lang="ja-JP" altLang="en-US" sz="2400" b="1" dirty="0">
                          <a:solidFill>
                            <a:schemeClr val="tx1">
                              <a:lumMod val="50000"/>
                            </a:schemeClr>
                          </a:solidFill>
                        </a:rPr>
                        <a:t>前年度（</a:t>
                      </a:r>
                      <a:r>
                        <a:rPr kumimoji="1" lang="en-US" altLang="ja-JP" sz="2400" b="1" dirty="0">
                          <a:solidFill>
                            <a:schemeClr val="tx1">
                              <a:lumMod val="50000"/>
                            </a:schemeClr>
                          </a:solidFill>
                        </a:rPr>
                        <a:t>2022-2023</a:t>
                      </a:r>
                      <a:r>
                        <a:rPr kumimoji="1" lang="ja-JP" altLang="en-US" sz="2400" b="1" dirty="0">
                          <a:solidFill>
                            <a:schemeClr val="tx1">
                              <a:lumMod val="50000"/>
                            </a:schemeClr>
                          </a:solidFill>
                        </a:rPr>
                        <a:t>年度）分繰越し</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altLang="ja-JP" sz="2400" b="1" dirty="0">
                          <a:solidFill>
                            <a:schemeClr val="tx1">
                              <a:lumMod val="50000"/>
                            </a:schemeClr>
                          </a:solidFill>
                        </a:rPr>
                        <a:t>29,032.63</a:t>
                      </a:r>
                    </a:p>
                    <a:p>
                      <a:endParaRPr kumimoji="1" lang="ja-JP" altLang="en-US" sz="2400" b="1" dirty="0">
                        <a:solidFill>
                          <a:schemeClr val="tx1">
                            <a:lumMod val="50000"/>
                          </a:schemeClr>
                        </a:solidFill>
                      </a:endParaRPr>
                    </a:p>
                  </a:txBody>
                  <a:tcPr/>
                </a:tc>
                <a:tc>
                  <a:txBody>
                    <a:bodyPr/>
                    <a:lstStyle/>
                    <a:p>
                      <a:endParaRPr kumimoji="1" lang="ja-JP" altLang="en-US" sz="2400" b="1">
                        <a:solidFill>
                          <a:schemeClr val="tx1">
                            <a:lumMod val="50000"/>
                          </a:schemeClr>
                        </a:solidFill>
                      </a:endParaRPr>
                    </a:p>
                  </a:txBody>
                  <a:tcPr/>
                </a:tc>
                <a:tc>
                  <a:txBody>
                    <a:bodyPr/>
                    <a:lstStyle/>
                    <a:p>
                      <a:endParaRPr kumimoji="1" lang="ja-JP" altLang="en-US" b="1">
                        <a:solidFill>
                          <a:schemeClr val="tx1">
                            <a:lumMod val="50000"/>
                          </a:schemeClr>
                        </a:solidFill>
                      </a:endParaRPr>
                    </a:p>
                  </a:txBody>
                  <a:tcPr/>
                </a:tc>
                <a:extLst>
                  <a:ext uri="{0D108BD9-81ED-4DB2-BD59-A6C34878D82A}">
                    <a16:rowId xmlns:a16="http://schemas.microsoft.com/office/drawing/2014/main" val="1869340288"/>
                  </a:ext>
                </a:extLst>
              </a:tr>
              <a:tr h="586115">
                <a:tc>
                  <a:txBody>
                    <a:bodyPr/>
                    <a:lstStyle/>
                    <a:p>
                      <a:r>
                        <a:rPr kumimoji="1" lang="en-US" altLang="ja-JP" sz="2400" b="1" dirty="0">
                          <a:solidFill>
                            <a:schemeClr val="tx1">
                              <a:lumMod val="50000"/>
                            </a:schemeClr>
                          </a:solidFill>
                        </a:rPr>
                        <a:t>2023-2024</a:t>
                      </a:r>
                      <a:r>
                        <a:rPr kumimoji="1" lang="ja-JP" altLang="en-US" sz="2400" b="1" dirty="0">
                          <a:solidFill>
                            <a:schemeClr val="tx1">
                              <a:lumMod val="50000"/>
                            </a:schemeClr>
                          </a:solidFill>
                        </a:rPr>
                        <a:t>年度 地区補助金</a:t>
                      </a:r>
                    </a:p>
                  </a:txBody>
                  <a:tcPr/>
                </a:tc>
                <a:tc>
                  <a:txBody>
                    <a:bodyPr/>
                    <a:lstStyle/>
                    <a:p>
                      <a:endParaRPr kumimoji="1" lang="ja-JP" altLang="en-US" sz="2400" b="1" dirty="0">
                        <a:solidFill>
                          <a:schemeClr val="tx1">
                            <a:lumMod val="50000"/>
                          </a:schemeClr>
                        </a:solidFill>
                      </a:endParaRPr>
                    </a:p>
                  </a:txBody>
                  <a:tcPr/>
                </a:tc>
                <a:tc>
                  <a:txBody>
                    <a:bodyPr/>
                    <a:lstStyle/>
                    <a:p>
                      <a:r>
                        <a:rPr kumimoji="1" lang="en-US" altLang="ja-JP" sz="2400" b="1" dirty="0">
                          <a:solidFill>
                            <a:schemeClr val="tx1">
                              <a:lumMod val="50000"/>
                            </a:schemeClr>
                          </a:solidFill>
                        </a:rPr>
                        <a:t>49,503.00</a:t>
                      </a:r>
                    </a:p>
                  </a:txBody>
                  <a:tcPr/>
                </a:tc>
                <a:tc>
                  <a:txBody>
                    <a:bodyPr/>
                    <a:lstStyle/>
                    <a:p>
                      <a:endParaRPr kumimoji="1" lang="ja-JP" altLang="en-US" b="1" dirty="0">
                        <a:solidFill>
                          <a:schemeClr val="tx1">
                            <a:lumMod val="50000"/>
                          </a:schemeClr>
                        </a:solidFill>
                      </a:endParaRPr>
                    </a:p>
                  </a:txBody>
                  <a:tcPr/>
                </a:tc>
                <a:extLst>
                  <a:ext uri="{0D108BD9-81ED-4DB2-BD59-A6C34878D82A}">
                    <a16:rowId xmlns:a16="http://schemas.microsoft.com/office/drawing/2014/main" val="1821466870"/>
                  </a:ext>
                </a:extLst>
              </a:tr>
              <a:tr h="450041">
                <a:tc>
                  <a:txBody>
                    <a:bodyPr/>
                    <a:lstStyle/>
                    <a:p>
                      <a:r>
                        <a:rPr kumimoji="1" lang="ja-JP" altLang="en-US" sz="2400" b="1" dirty="0">
                          <a:solidFill>
                            <a:schemeClr val="tx1">
                              <a:lumMod val="50000"/>
                            </a:schemeClr>
                          </a:solidFill>
                        </a:rPr>
                        <a:t>ポリオ</a:t>
                      </a:r>
                      <a:r>
                        <a:rPr kumimoji="1" lang="en-US" altLang="ja-JP" sz="2400" b="1" dirty="0">
                          <a:solidFill>
                            <a:schemeClr val="tx1">
                              <a:lumMod val="50000"/>
                            </a:schemeClr>
                          </a:solidFill>
                        </a:rPr>
                        <a:t>20</a:t>
                      </a:r>
                      <a:r>
                        <a:rPr kumimoji="1" lang="ja-JP" altLang="en-US" sz="2400" b="1" dirty="0">
                          <a:solidFill>
                            <a:schemeClr val="tx1">
                              <a:lumMod val="50000"/>
                            </a:schemeClr>
                          </a:solidFill>
                        </a:rPr>
                        <a:t>％</a:t>
                      </a:r>
                      <a:r>
                        <a:rPr kumimoji="1" lang="en-US" altLang="ja-JP" sz="2400" b="1" dirty="0">
                          <a:solidFill>
                            <a:schemeClr val="tx1">
                              <a:lumMod val="50000"/>
                            </a:schemeClr>
                          </a:solidFill>
                        </a:rPr>
                        <a:t>DDF</a:t>
                      </a:r>
                      <a:r>
                        <a:rPr kumimoji="1" lang="ja-JP" altLang="en-US" sz="2400" b="1" dirty="0">
                          <a:solidFill>
                            <a:schemeClr val="tx1">
                              <a:lumMod val="50000"/>
                            </a:schemeClr>
                          </a:solidFill>
                        </a:rPr>
                        <a:t>寄贈</a:t>
                      </a:r>
                    </a:p>
                  </a:txBody>
                  <a:tcPr/>
                </a:tc>
                <a:tc>
                  <a:txBody>
                    <a:bodyPr/>
                    <a:lstStyle/>
                    <a:p>
                      <a:endParaRPr kumimoji="1" lang="ja-JP" altLang="en-US" sz="2400" b="1" dirty="0">
                        <a:solidFill>
                          <a:schemeClr val="tx1">
                            <a:lumMod val="50000"/>
                          </a:schemeClr>
                        </a:solidFill>
                      </a:endParaRPr>
                    </a:p>
                  </a:txBody>
                  <a:tcPr/>
                </a:tc>
                <a:tc>
                  <a:txBody>
                    <a:bodyPr/>
                    <a:lstStyle/>
                    <a:p>
                      <a:r>
                        <a:rPr kumimoji="1" lang="en-US" altLang="ja-JP" sz="2400" b="1" dirty="0">
                          <a:solidFill>
                            <a:schemeClr val="tx1">
                              <a:lumMod val="50000"/>
                            </a:schemeClr>
                          </a:solidFill>
                          <a:latin typeface="+mn-lt"/>
                        </a:rPr>
                        <a:t>20,000.00</a:t>
                      </a:r>
                    </a:p>
                    <a:p>
                      <a:endParaRPr kumimoji="1" lang="en-US" altLang="ja-JP" sz="2400" b="1" dirty="0">
                        <a:solidFill>
                          <a:schemeClr val="tx1">
                            <a:lumMod val="50000"/>
                          </a:schemeClr>
                        </a:solidFill>
                        <a:latin typeface="+mn-lt"/>
                      </a:endParaRPr>
                    </a:p>
                  </a:txBody>
                  <a:tcPr/>
                </a:tc>
                <a:tc>
                  <a:txBody>
                    <a:bodyPr/>
                    <a:lstStyle/>
                    <a:p>
                      <a:endParaRPr kumimoji="1" lang="ja-JP" altLang="en-US" b="1" dirty="0">
                        <a:solidFill>
                          <a:schemeClr val="tx1">
                            <a:lumMod val="50000"/>
                          </a:schemeClr>
                        </a:solidFill>
                      </a:endParaRPr>
                    </a:p>
                  </a:txBody>
                  <a:tcPr/>
                </a:tc>
                <a:extLst>
                  <a:ext uri="{0D108BD9-81ED-4DB2-BD59-A6C34878D82A}">
                    <a16:rowId xmlns:a16="http://schemas.microsoft.com/office/drawing/2014/main" val="3304359207"/>
                  </a:ext>
                </a:extLst>
              </a:tr>
              <a:tr h="828956">
                <a:tc>
                  <a:txBody>
                    <a:bodyPr/>
                    <a:lstStyle/>
                    <a:p>
                      <a:r>
                        <a:rPr kumimoji="1" lang="ja-JP" altLang="en-US" sz="2400" b="1" dirty="0">
                          <a:solidFill>
                            <a:schemeClr val="accent4">
                              <a:lumMod val="60000"/>
                              <a:lumOff val="40000"/>
                            </a:schemeClr>
                          </a:solidFill>
                        </a:rPr>
                        <a:t>第</a:t>
                      </a:r>
                      <a:r>
                        <a:rPr kumimoji="1" lang="en-US" altLang="ja-JP" sz="2400" b="1" dirty="0">
                          <a:solidFill>
                            <a:schemeClr val="accent4">
                              <a:lumMod val="60000"/>
                              <a:lumOff val="40000"/>
                            </a:schemeClr>
                          </a:solidFill>
                        </a:rPr>
                        <a:t>2520</a:t>
                      </a:r>
                      <a:r>
                        <a:rPr kumimoji="1" lang="ja-JP" altLang="en-US" sz="2400" b="1" dirty="0">
                          <a:solidFill>
                            <a:schemeClr val="accent4">
                              <a:lumMod val="60000"/>
                              <a:lumOff val="40000"/>
                            </a:schemeClr>
                          </a:solidFill>
                        </a:rPr>
                        <a:t>地区で利用可能な</a:t>
                      </a:r>
                      <a:r>
                        <a:rPr kumimoji="1" lang="en-US" altLang="ja-JP" sz="2400" b="1" dirty="0">
                          <a:solidFill>
                            <a:schemeClr val="accent4">
                              <a:lumMod val="60000"/>
                              <a:lumOff val="40000"/>
                            </a:schemeClr>
                          </a:solidFill>
                        </a:rPr>
                        <a:t>DDF</a:t>
                      </a:r>
                    </a:p>
                    <a:p>
                      <a:r>
                        <a:rPr kumimoji="1" lang="ja-JP" altLang="en-US" sz="2400" b="1" dirty="0">
                          <a:solidFill>
                            <a:schemeClr val="accent4">
                              <a:lumMod val="60000"/>
                              <a:lumOff val="40000"/>
                            </a:schemeClr>
                          </a:solidFill>
                        </a:rPr>
                        <a:t>　　　　　　　　　　　　　（</a:t>
                      </a:r>
                      <a:r>
                        <a:rPr kumimoji="1" lang="en-US" altLang="ja-JP" sz="2400" b="1" dirty="0">
                          <a:solidFill>
                            <a:schemeClr val="accent4">
                              <a:lumMod val="60000"/>
                              <a:lumOff val="40000"/>
                            </a:schemeClr>
                          </a:solidFill>
                        </a:rPr>
                        <a:t>2023</a:t>
                      </a:r>
                      <a:r>
                        <a:rPr kumimoji="1" lang="ja-JP" altLang="en-US" sz="2400" b="1" dirty="0">
                          <a:solidFill>
                            <a:schemeClr val="accent4">
                              <a:lumMod val="60000"/>
                              <a:lumOff val="40000"/>
                            </a:schemeClr>
                          </a:solidFill>
                        </a:rPr>
                        <a:t>年</a:t>
                      </a:r>
                      <a:r>
                        <a:rPr kumimoji="1" lang="en-US" altLang="ja-JP" sz="2400" b="1" dirty="0">
                          <a:solidFill>
                            <a:schemeClr val="accent4">
                              <a:lumMod val="60000"/>
                              <a:lumOff val="40000"/>
                            </a:schemeClr>
                          </a:solidFill>
                        </a:rPr>
                        <a:t>7</a:t>
                      </a:r>
                      <a:r>
                        <a:rPr kumimoji="1" lang="ja-JP" altLang="en-US" sz="2400" b="1" dirty="0">
                          <a:solidFill>
                            <a:schemeClr val="accent4">
                              <a:lumMod val="60000"/>
                              <a:lumOff val="40000"/>
                            </a:schemeClr>
                          </a:solidFill>
                        </a:rPr>
                        <a:t>月現在）</a:t>
                      </a:r>
                    </a:p>
                  </a:txBody>
                  <a:tcPr/>
                </a:tc>
                <a:tc>
                  <a:txBody>
                    <a:bodyPr/>
                    <a:lstStyle/>
                    <a:p>
                      <a:endParaRPr kumimoji="1" lang="ja-JP" altLang="en-US" b="1" dirty="0">
                        <a:solidFill>
                          <a:schemeClr val="accent4">
                            <a:lumMod val="60000"/>
                            <a:lumOff val="40000"/>
                          </a:schemeClr>
                        </a:solidFill>
                      </a:endParaRPr>
                    </a:p>
                  </a:txBody>
                  <a:tcPr/>
                </a:tc>
                <a:tc>
                  <a:txBody>
                    <a:bodyPr/>
                    <a:lstStyle/>
                    <a:p>
                      <a:endParaRPr kumimoji="1" lang="ja-JP" altLang="en-US" b="1" dirty="0">
                        <a:solidFill>
                          <a:schemeClr val="accent4">
                            <a:lumMod val="60000"/>
                            <a:lumOff val="40000"/>
                          </a:schemeClr>
                        </a:solidFill>
                      </a:endParaRPr>
                    </a:p>
                  </a:txBody>
                  <a:tcPr/>
                </a:tc>
                <a:tc>
                  <a:txBody>
                    <a:bodyPr/>
                    <a:lstStyle/>
                    <a:p>
                      <a:r>
                        <a:rPr kumimoji="1" lang="en-US" altLang="ja-JP" sz="2800" b="1" dirty="0">
                          <a:solidFill>
                            <a:schemeClr val="accent4">
                              <a:lumMod val="60000"/>
                              <a:lumOff val="40000"/>
                            </a:schemeClr>
                          </a:solidFill>
                        </a:rPr>
                        <a:t>51,070.90</a:t>
                      </a:r>
                      <a:endParaRPr kumimoji="1" lang="ja-JP" altLang="en-US" sz="2800" b="1" dirty="0">
                        <a:solidFill>
                          <a:schemeClr val="accent4">
                            <a:lumMod val="60000"/>
                            <a:lumOff val="40000"/>
                          </a:schemeClr>
                        </a:solidFill>
                      </a:endParaRPr>
                    </a:p>
                  </a:txBody>
                  <a:tcPr/>
                </a:tc>
                <a:extLst>
                  <a:ext uri="{0D108BD9-81ED-4DB2-BD59-A6C34878D82A}">
                    <a16:rowId xmlns:a16="http://schemas.microsoft.com/office/drawing/2014/main" val="216569057"/>
                  </a:ext>
                </a:extLst>
              </a:tr>
            </a:tbl>
          </a:graphicData>
        </a:graphic>
      </p:graphicFrame>
      <p:sp>
        <p:nvSpPr>
          <p:cNvPr id="3" name="テキスト ボックス 2">
            <a:extLst>
              <a:ext uri="{FF2B5EF4-FFF2-40B4-BE49-F238E27FC236}">
                <a16:creationId xmlns:a16="http://schemas.microsoft.com/office/drawing/2014/main" id="{418CFD51-D3E5-7F33-9159-BBE5F64633C2}"/>
              </a:ext>
            </a:extLst>
          </p:cNvPr>
          <p:cNvSpPr txBox="1"/>
          <p:nvPr/>
        </p:nvSpPr>
        <p:spPr>
          <a:xfrm>
            <a:off x="5080003" y="6381234"/>
            <a:ext cx="6985000" cy="369332"/>
          </a:xfrm>
          <a:prstGeom prst="rect">
            <a:avLst/>
          </a:prstGeom>
          <a:noFill/>
        </p:spPr>
        <p:txBody>
          <a:bodyPr wrap="square" rtlCol="0">
            <a:spAutoFit/>
          </a:bodyPr>
          <a:lstStyle/>
          <a:p>
            <a:r>
              <a:rPr kumimoji="1" lang="en-US" altLang="ja-JP" b="1" dirty="0"/>
              <a:t>※1:</a:t>
            </a:r>
            <a:r>
              <a:rPr lang="ja-JP" altLang="en-US" b="1" dirty="0"/>
              <a:t>　</a:t>
            </a:r>
            <a:r>
              <a:rPr lang="en-US" altLang="ja-JP" b="1" dirty="0"/>
              <a:t>DDF</a:t>
            </a:r>
            <a:r>
              <a:rPr lang="ja-JP" altLang="en-US" b="1" dirty="0"/>
              <a:t>として利用可能な収益が地区に通知されるのは</a:t>
            </a:r>
            <a:r>
              <a:rPr lang="en-US" altLang="ja-JP" b="1" dirty="0"/>
              <a:t>10</a:t>
            </a:r>
            <a:r>
              <a:rPr lang="ja-JP" altLang="en-US" b="1" dirty="0"/>
              <a:t>月頃です。</a:t>
            </a:r>
            <a:endParaRPr kumimoji="1" lang="en-US" altLang="ja-JP" b="1" dirty="0"/>
          </a:p>
        </p:txBody>
      </p:sp>
    </p:spTree>
    <p:extLst>
      <p:ext uri="{BB962C8B-B14F-4D97-AF65-F5344CB8AC3E}">
        <p14:creationId xmlns:p14="http://schemas.microsoft.com/office/powerpoint/2010/main" val="87095599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a:extLst>
              <a:ext uri="{FF2B5EF4-FFF2-40B4-BE49-F238E27FC236}">
                <a16:creationId xmlns:a16="http://schemas.microsoft.com/office/drawing/2014/main" id="{E3C2C508-6FC8-887C-9505-1A90FEA54C3D}"/>
              </a:ext>
            </a:extLst>
          </p:cNvPr>
          <p:cNvSpPr txBox="1">
            <a:spLocks/>
          </p:cNvSpPr>
          <p:nvPr/>
        </p:nvSpPr>
        <p:spPr>
          <a:xfrm>
            <a:off x="298450" y="298946"/>
            <a:ext cx="8997950" cy="820734"/>
          </a:xfrm>
          <a:prstGeom prst="rect">
            <a:avLst/>
          </a:prstGeom>
        </p:spPr>
        <p:txBody>
          <a:bodyPr lIns="0" tIns="0" rIns="0" bIns="0" anchor="ctr" anchorCtr="0"/>
          <a:lstStyle>
            <a:lvl1pPr algn="l" defTabSz="342900" rtl="0" eaLnBrk="0" fontAlgn="base" hangingPunct="0">
              <a:spcBef>
                <a:spcPct val="0"/>
              </a:spcBef>
              <a:spcAft>
                <a:spcPct val="0"/>
              </a:spcAft>
              <a:defRPr kumimoji="1" lang="en-US" sz="2100" b="1" kern="1200" smtClean="0">
                <a:solidFill>
                  <a:schemeClr val="bg1"/>
                </a:solidFill>
                <a:latin typeface="Arial Narrow"/>
                <a:ea typeface="ＭＳ Ｐゴシック" pitchFamily="50"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2pPr>
            <a:lvl3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3pPr>
            <a:lvl4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4pPr>
            <a:lvl5pPr algn="ctr" defTabSz="342900" rtl="0" eaLnBrk="0" fontAlgn="base" hangingPunct="0">
              <a:spcBef>
                <a:spcPct val="0"/>
              </a:spcBef>
              <a:spcAft>
                <a:spcPct val="0"/>
              </a:spcAft>
              <a:defRPr sz="3300">
                <a:solidFill>
                  <a:schemeClr val="tx1"/>
                </a:solidFill>
                <a:latin typeface="Calibri" charset="0"/>
                <a:ea typeface="ＭＳ Ｐゴシック" pitchFamily="50" charset="-128"/>
                <a:cs typeface="MS PGothic"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ja-JP" altLang="en-US" sz="2800" dirty="0"/>
              <a:t>５</a:t>
            </a:r>
            <a:r>
              <a:rPr lang="en-US" altLang="ja-JP" sz="2800" dirty="0"/>
              <a:t>. </a:t>
            </a:r>
            <a:r>
              <a:rPr lang="ja-JP" altLang="en-US" sz="2800" dirty="0"/>
              <a:t>地区財団寄付状況　</a:t>
            </a:r>
          </a:p>
        </p:txBody>
      </p:sp>
      <p:sp>
        <p:nvSpPr>
          <p:cNvPr id="11" name="コンテンツ プレースホルダー 10">
            <a:extLst>
              <a:ext uri="{FF2B5EF4-FFF2-40B4-BE49-F238E27FC236}">
                <a16:creationId xmlns:a16="http://schemas.microsoft.com/office/drawing/2014/main" id="{C25BB921-A585-4A52-F3B8-184CEB99824F}"/>
              </a:ext>
            </a:extLst>
          </p:cNvPr>
          <p:cNvSpPr>
            <a:spLocks noGrp="1"/>
          </p:cNvSpPr>
          <p:nvPr>
            <p:ph idx="1"/>
          </p:nvPr>
        </p:nvSpPr>
        <p:spPr>
          <a:xfrm>
            <a:off x="203200" y="1267618"/>
            <a:ext cx="11849100" cy="6212682"/>
          </a:xfrm>
        </p:spPr>
        <p:txBody>
          <a:bodyPr/>
          <a:lstStyle/>
          <a:p>
            <a:pPr marL="0" indent="0">
              <a:buNone/>
            </a:pPr>
            <a:r>
              <a:rPr lang="ja-JP" altLang="en-US" sz="2400" dirty="0">
                <a:solidFill>
                  <a:schemeClr val="tx2">
                    <a:lumMod val="75000"/>
                  </a:schemeClr>
                </a:solidFill>
              </a:rPr>
              <a:t>●</a:t>
            </a:r>
            <a:r>
              <a:rPr lang="en-US" altLang="ja-JP" sz="2400" dirty="0">
                <a:solidFill>
                  <a:schemeClr val="tx2">
                    <a:lumMod val="75000"/>
                  </a:schemeClr>
                </a:solidFill>
              </a:rPr>
              <a:t>2023</a:t>
            </a:r>
            <a:r>
              <a:rPr lang="ja-JP" altLang="en-US" sz="2400" dirty="0">
                <a:solidFill>
                  <a:schemeClr val="tx2">
                    <a:lumMod val="75000"/>
                  </a:schemeClr>
                </a:solidFill>
              </a:rPr>
              <a:t>年</a:t>
            </a:r>
            <a:r>
              <a:rPr lang="en-US" altLang="ja-JP" sz="2400" dirty="0">
                <a:solidFill>
                  <a:schemeClr val="tx2">
                    <a:lumMod val="75000"/>
                  </a:schemeClr>
                </a:solidFill>
              </a:rPr>
              <a:t>6</a:t>
            </a:r>
            <a:r>
              <a:rPr lang="ja-JP" altLang="en-US" sz="2400" dirty="0">
                <a:solidFill>
                  <a:schemeClr val="tx2">
                    <a:lumMod val="75000"/>
                  </a:schemeClr>
                </a:solidFill>
              </a:rPr>
              <a:t>月</a:t>
            </a:r>
            <a:r>
              <a:rPr lang="en-US" altLang="ja-JP" sz="2400" dirty="0">
                <a:solidFill>
                  <a:schemeClr val="tx2">
                    <a:lumMod val="75000"/>
                  </a:schemeClr>
                </a:solidFill>
              </a:rPr>
              <a:t>30</a:t>
            </a:r>
            <a:r>
              <a:rPr lang="ja-JP" altLang="en-US" sz="2400" dirty="0">
                <a:solidFill>
                  <a:schemeClr val="tx2">
                    <a:lumMod val="75000"/>
                  </a:schemeClr>
                </a:solidFill>
              </a:rPr>
              <a:t>日現在（会員</a:t>
            </a:r>
            <a:r>
              <a:rPr lang="en-US" altLang="ja-JP" sz="2400" dirty="0">
                <a:solidFill>
                  <a:schemeClr val="tx2">
                    <a:lumMod val="75000"/>
                  </a:schemeClr>
                </a:solidFill>
              </a:rPr>
              <a:t>2,044</a:t>
            </a:r>
            <a:r>
              <a:rPr lang="ja-JP" altLang="en-US" sz="2400" dirty="0">
                <a:solidFill>
                  <a:schemeClr val="tx2">
                    <a:lumMod val="75000"/>
                  </a:schemeClr>
                </a:solidFill>
              </a:rPr>
              <a:t>名）</a:t>
            </a:r>
            <a:endParaRPr lang="en-US" altLang="ja-JP" sz="2400" dirty="0">
              <a:solidFill>
                <a:schemeClr val="tx2">
                  <a:lumMod val="75000"/>
                </a:schemeClr>
              </a:solidFill>
            </a:endParaRPr>
          </a:p>
          <a:p>
            <a:pPr marL="0" indent="0">
              <a:buNone/>
            </a:pPr>
            <a:r>
              <a:rPr lang="ja-JP" altLang="en-US" sz="2400" b="1" dirty="0">
                <a:solidFill>
                  <a:schemeClr val="tx2">
                    <a:lumMod val="60000"/>
                    <a:lumOff val="40000"/>
                  </a:schemeClr>
                </a:solidFill>
              </a:rPr>
              <a:t>　地区年次寄付（一人当たり）：</a:t>
            </a:r>
            <a:r>
              <a:rPr lang="en-US" altLang="ja-JP" sz="2400" b="1" dirty="0">
                <a:solidFill>
                  <a:schemeClr val="tx2">
                    <a:lumMod val="60000"/>
                    <a:lumOff val="40000"/>
                  </a:schemeClr>
                </a:solidFill>
              </a:rPr>
              <a:t>$84.52</a:t>
            </a:r>
            <a:r>
              <a:rPr lang="ja-JP" altLang="en-US" sz="2400" b="1" dirty="0">
                <a:solidFill>
                  <a:schemeClr val="tx2">
                    <a:lumMod val="60000"/>
                    <a:lumOff val="40000"/>
                  </a:schemeClr>
                </a:solidFill>
              </a:rPr>
              <a:t>　地区年次寄付総額：</a:t>
            </a:r>
            <a:r>
              <a:rPr lang="en-US" altLang="ja-JP" sz="2400" b="1" dirty="0">
                <a:solidFill>
                  <a:schemeClr val="tx2">
                    <a:lumMod val="60000"/>
                    <a:lumOff val="40000"/>
                  </a:schemeClr>
                </a:solidFill>
              </a:rPr>
              <a:t>$172,758.37</a:t>
            </a:r>
          </a:p>
          <a:p>
            <a:pPr marL="0" indent="0">
              <a:buNone/>
            </a:pPr>
            <a:r>
              <a:rPr lang="ja-JP" altLang="en-US" sz="2400" b="1" dirty="0">
                <a:solidFill>
                  <a:schemeClr val="tx2">
                    <a:lumMod val="60000"/>
                    <a:lumOff val="40000"/>
                  </a:schemeClr>
                </a:solidFill>
              </a:rPr>
              <a:t>　年次寄付０クラブ：０</a:t>
            </a:r>
            <a:endParaRPr lang="en-US" altLang="ja-JP" sz="2400" b="1" dirty="0">
              <a:solidFill>
                <a:schemeClr val="tx2">
                  <a:lumMod val="60000"/>
                  <a:lumOff val="40000"/>
                </a:schemeClr>
              </a:solidFill>
            </a:endParaRPr>
          </a:p>
          <a:p>
            <a:pPr marL="0" indent="0">
              <a:buNone/>
            </a:pPr>
            <a:r>
              <a:rPr lang="en-US" altLang="ja-JP" sz="2400" b="1" u="sng" dirty="0">
                <a:solidFill>
                  <a:schemeClr val="accent4">
                    <a:lumMod val="60000"/>
                    <a:lumOff val="40000"/>
                  </a:schemeClr>
                </a:solidFill>
                <a:latin typeface="游ゴシック" panose="020B0400000000000000" pitchFamily="50" charset="-128"/>
                <a:ea typeface="游ゴシック" panose="020B0400000000000000" pitchFamily="50" charset="-128"/>
              </a:rPr>
              <a:t>    2022-2023</a:t>
            </a:r>
            <a:r>
              <a:rPr lang="ja-JP" altLang="en-US" sz="2400" b="1" u="sng" dirty="0">
                <a:solidFill>
                  <a:schemeClr val="accent4">
                    <a:lumMod val="60000"/>
                    <a:lumOff val="40000"/>
                  </a:schemeClr>
                </a:solidFill>
                <a:latin typeface="游ゴシック" panose="020B0400000000000000" pitchFamily="50" charset="-128"/>
                <a:ea typeface="游ゴシック" panose="020B0400000000000000" pitchFamily="50" charset="-128"/>
              </a:rPr>
              <a:t>年度も年次寄付</a:t>
            </a:r>
            <a:r>
              <a:rPr lang="en-US" altLang="ja-JP" sz="2400" b="1" u="sng" dirty="0">
                <a:solidFill>
                  <a:schemeClr val="accent4">
                    <a:lumMod val="60000"/>
                    <a:lumOff val="40000"/>
                  </a:schemeClr>
                </a:solidFill>
                <a:latin typeface="游ゴシック" panose="020B0400000000000000" pitchFamily="50" charset="-128"/>
                <a:ea typeface="游ゴシック" panose="020B0400000000000000" pitchFamily="50" charset="-128"/>
              </a:rPr>
              <a:t>0</a:t>
            </a:r>
            <a:r>
              <a:rPr lang="ja-JP" altLang="en-US" sz="2400" b="1" u="sng" dirty="0">
                <a:solidFill>
                  <a:schemeClr val="accent4">
                    <a:lumMod val="60000"/>
                    <a:lumOff val="40000"/>
                  </a:schemeClr>
                </a:solidFill>
                <a:latin typeface="游ゴシック" panose="020B0400000000000000" pitchFamily="50" charset="-128"/>
                <a:ea typeface="游ゴシック" panose="020B0400000000000000" pitchFamily="50" charset="-128"/>
              </a:rPr>
              <a:t>クラブ</a:t>
            </a:r>
            <a:r>
              <a:rPr lang="en-US" altLang="ja-JP" sz="2400" b="1" u="sng" dirty="0">
                <a:solidFill>
                  <a:schemeClr val="accent4">
                    <a:lumMod val="60000"/>
                    <a:lumOff val="40000"/>
                  </a:schemeClr>
                </a:solidFill>
                <a:latin typeface="游ゴシック" panose="020B0400000000000000" pitchFamily="50" charset="-128"/>
                <a:ea typeface="游ゴシック" panose="020B0400000000000000" pitchFamily="50" charset="-128"/>
              </a:rPr>
              <a:t>0</a:t>
            </a:r>
            <a:r>
              <a:rPr lang="ja-JP" altLang="en-US" sz="2400" b="1" u="sng" dirty="0">
                <a:solidFill>
                  <a:schemeClr val="accent4">
                    <a:lumMod val="60000"/>
                    <a:lumOff val="40000"/>
                  </a:schemeClr>
                </a:solidFill>
                <a:latin typeface="游ゴシック" panose="020B0400000000000000" pitchFamily="50" charset="-128"/>
                <a:ea typeface="游ゴシック" panose="020B0400000000000000" pitchFamily="50" charset="-128"/>
              </a:rPr>
              <a:t>となり、</a:t>
            </a:r>
            <a:endParaRPr lang="en-US" altLang="ja-JP" sz="2400" b="1" u="sng" dirty="0">
              <a:solidFill>
                <a:schemeClr val="accent4">
                  <a:lumMod val="60000"/>
                  <a:lumOff val="40000"/>
                </a:schemeClr>
              </a:solidFill>
              <a:latin typeface="游ゴシック" panose="020B0400000000000000" pitchFamily="50" charset="-128"/>
              <a:ea typeface="游ゴシック" panose="020B0400000000000000" pitchFamily="50" charset="-128"/>
            </a:endParaRPr>
          </a:p>
          <a:p>
            <a:pPr marL="0" indent="0">
              <a:buNone/>
            </a:pPr>
            <a:r>
              <a:rPr lang="ja-JP" altLang="en-US" sz="2400" b="1" u="sng" dirty="0">
                <a:solidFill>
                  <a:schemeClr val="accent4">
                    <a:lumMod val="60000"/>
                    <a:lumOff val="40000"/>
                  </a:schemeClr>
                </a:solidFill>
                <a:latin typeface="游ゴシック" panose="020B0400000000000000" pitchFamily="50" charset="-128"/>
                <a:ea typeface="游ゴシック" panose="020B0400000000000000" pitchFamily="50" charset="-128"/>
              </a:rPr>
              <a:t>　</a:t>
            </a:r>
            <a:r>
              <a:rPr lang="en-US" altLang="ja-JP" sz="2400" b="1" u="sng" dirty="0">
                <a:solidFill>
                  <a:schemeClr val="accent4">
                    <a:lumMod val="60000"/>
                    <a:lumOff val="40000"/>
                  </a:schemeClr>
                </a:solidFill>
                <a:latin typeface="游ゴシック" panose="020B0400000000000000" pitchFamily="50" charset="-128"/>
                <a:ea typeface="游ゴシック" panose="020B0400000000000000" pitchFamily="50" charset="-128"/>
              </a:rPr>
              <a:t>7</a:t>
            </a:r>
            <a:r>
              <a:rPr lang="ja-JP" altLang="en-US" sz="2400" b="1" u="sng" dirty="0">
                <a:solidFill>
                  <a:schemeClr val="accent4">
                    <a:lumMod val="60000"/>
                    <a:lumOff val="40000"/>
                  </a:schemeClr>
                </a:solidFill>
                <a:latin typeface="游ゴシック" panose="020B0400000000000000" pitchFamily="50" charset="-128"/>
                <a:ea typeface="游ゴシック" panose="020B0400000000000000" pitchFamily="50" charset="-128"/>
              </a:rPr>
              <a:t>ロータリー年度（</a:t>
            </a:r>
            <a:r>
              <a:rPr lang="en-US" altLang="ja-JP" sz="2400" b="1" u="sng" dirty="0">
                <a:solidFill>
                  <a:schemeClr val="accent4">
                    <a:lumMod val="60000"/>
                    <a:lumOff val="40000"/>
                  </a:schemeClr>
                </a:solidFill>
                <a:latin typeface="游ゴシック" panose="020B0400000000000000" pitchFamily="50" charset="-128"/>
                <a:ea typeface="游ゴシック" panose="020B0400000000000000" pitchFamily="50" charset="-128"/>
              </a:rPr>
              <a:t>2016-2017</a:t>
            </a:r>
            <a:r>
              <a:rPr lang="ja-JP" altLang="en-US" sz="2400" b="1" u="sng" dirty="0">
                <a:solidFill>
                  <a:schemeClr val="accent4">
                    <a:lumMod val="60000"/>
                    <a:lumOff val="40000"/>
                  </a:schemeClr>
                </a:solidFill>
                <a:latin typeface="游ゴシック" panose="020B0400000000000000" pitchFamily="50" charset="-128"/>
                <a:ea typeface="游ゴシック" panose="020B0400000000000000" pitchFamily="50" charset="-128"/>
              </a:rPr>
              <a:t>年度より）連続０を更新いたしました。</a:t>
            </a:r>
            <a:endParaRPr lang="en-US" altLang="ja-JP" sz="2400" b="1" u="sng" dirty="0">
              <a:solidFill>
                <a:schemeClr val="accent4">
                  <a:lumMod val="60000"/>
                  <a:lumOff val="40000"/>
                </a:schemeClr>
              </a:solidFill>
              <a:latin typeface="游ゴシック" panose="020B0400000000000000" pitchFamily="50" charset="-128"/>
              <a:ea typeface="游ゴシック" panose="020B0400000000000000" pitchFamily="50" charset="-128"/>
            </a:endParaRPr>
          </a:p>
          <a:p>
            <a:pPr marL="0" indent="0">
              <a:buNone/>
            </a:pPr>
            <a:endParaRPr lang="en-US" altLang="ja-JP" dirty="0"/>
          </a:p>
          <a:p>
            <a:pPr marL="0" indent="0">
              <a:buNone/>
            </a:pPr>
            <a:r>
              <a:rPr lang="ja-JP" altLang="en-US" dirty="0"/>
              <a:t>　　</a:t>
            </a:r>
          </a:p>
        </p:txBody>
      </p:sp>
      <p:graphicFrame>
        <p:nvGraphicFramePr>
          <p:cNvPr id="12" name="表 12">
            <a:extLst>
              <a:ext uri="{FF2B5EF4-FFF2-40B4-BE49-F238E27FC236}">
                <a16:creationId xmlns:a16="http://schemas.microsoft.com/office/drawing/2014/main" id="{7A85F108-9EEE-798B-4FC9-54FC7561F7D2}"/>
              </a:ext>
            </a:extLst>
          </p:cNvPr>
          <p:cNvGraphicFramePr>
            <a:graphicFrameLocks noGrp="1"/>
          </p:cNvGraphicFramePr>
          <p:nvPr>
            <p:extLst>
              <p:ext uri="{D42A27DB-BD31-4B8C-83A1-F6EECF244321}">
                <p14:modId xmlns:p14="http://schemas.microsoft.com/office/powerpoint/2010/main" val="2072264804"/>
              </p:ext>
            </p:extLst>
          </p:nvPr>
        </p:nvGraphicFramePr>
        <p:xfrm>
          <a:off x="406400" y="3602566"/>
          <a:ext cx="11417300" cy="2671236"/>
        </p:xfrm>
        <a:graphic>
          <a:graphicData uri="http://schemas.openxmlformats.org/drawingml/2006/table">
            <a:tbl>
              <a:tblPr firstRow="1" bandRow="1">
                <a:tableStyleId>{5C22544A-7EE6-4342-B048-85BDC9FD1C3A}</a:tableStyleId>
              </a:tblPr>
              <a:tblGrid>
                <a:gridCol w="2283460">
                  <a:extLst>
                    <a:ext uri="{9D8B030D-6E8A-4147-A177-3AD203B41FA5}">
                      <a16:colId xmlns:a16="http://schemas.microsoft.com/office/drawing/2014/main" val="2778112669"/>
                    </a:ext>
                  </a:extLst>
                </a:gridCol>
                <a:gridCol w="2283460">
                  <a:extLst>
                    <a:ext uri="{9D8B030D-6E8A-4147-A177-3AD203B41FA5}">
                      <a16:colId xmlns:a16="http://schemas.microsoft.com/office/drawing/2014/main" val="2643282906"/>
                    </a:ext>
                  </a:extLst>
                </a:gridCol>
                <a:gridCol w="2283460">
                  <a:extLst>
                    <a:ext uri="{9D8B030D-6E8A-4147-A177-3AD203B41FA5}">
                      <a16:colId xmlns:a16="http://schemas.microsoft.com/office/drawing/2014/main" val="3946326327"/>
                    </a:ext>
                  </a:extLst>
                </a:gridCol>
                <a:gridCol w="2283460">
                  <a:extLst>
                    <a:ext uri="{9D8B030D-6E8A-4147-A177-3AD203B41FA5}">
                      <a16:colId xmlns:a16="http://schemas.microsoft.com/office/drawing/2014/main" val="1626067084"/>
                    </a:ext>
                  </a:extLst>
                </a:gridCol>
                <a:gridCol w="2283460">
                  <a:extLst>
                    <a:ext uri="{9D8B030D-6E8A-4147-A177-3AD203B41FA5}">
                      <a16:colId xmlns:a16="http://schemas.microsoft.com/office/drawing/2014/main" val="348318714"/>
                    </a:ext>
                  </a:extLst>
                </a:gridCol>
              </a:tblGrid>
              <a:tr h="667809">
                <a:tc>
                  <a:txBody>
                    <a:bodyPr/>
                    <a:lstStyle/>
                    <a:p>
                      <a:r>
                        <a:rPr kumimoji="1" lang="ja-JP" altLang="en-US" sz="2400" b="1" dirty="0"/>
                        <a:t>使用</a:t>
                      </a:r>
                      <a:r>
                        <a:rPr kumimoji="1" lang="en-US" altLang="ja-JP" sz="2400" b="1" dirty="0"/>
                        <a:t>R</a:t>
                      </a:r>
                      <a:r>
                        <a:rPr kumimoji="1" lang="ja-JP" altLang="en-US" sz="2400" b="1" dirty="0"/>
                        <a:t>年度</a:t>
                      </a:r>
                    </a:p>
                  </a:txBody>
                  <a:tcPr>
                    <a:solidFill>
                      <a:schemeClr val="accent1">
                        <a:lumMod val="60000"/>
                        <a:lumOff val="40000"/>
                      </a:schemeClr>
                    </a:solidFill>
                  </a:tcPr>
                </a:tc>
                <a:tc>
                  <a:txBody>
                    <a:bodyPr/>
                    <a:lstStyle/>
                    <a:p>
                      <a:r>
                        <a:rPr kumimoji="1" lang="en-US" altLang="ja-JP" sz="2400" b="1" dirty="0">
                          <a:solidFill>
                            <a:schemeClr val="bg1"/>
                          </a:solidFill>
                        </a:rPr>
                        <a:t>2022-2023</a:t>
                      </a:r>
                      <a:endParaRPr kumimoji="1" lang="ja-JP" altLang="en-US" sz="2400" b="1" dirty="0">
                        <a:solidFill>
                          <a:schemeClr val="bg1"/>
                        </a:solidFill>
                      </a:endParaRPr>
                    </a:p>
                  </a:txBody>
                  <a:tcPr/>
                </a:tc>
                <a:tc>
                  <a:txBody>
                    <a:bodyPr/>
                    <a:lstStyle/>
                    <a:p>
                      <a:r>
                        <a:rPr kumimoji="1" lang="en-US" altLang="ja-JP" sz="2400" b="1" dirty="0">
                          <a:solidFill>
                            <a:schemeClr val="bg1"/>
                          </a:solidFill>
                        </a:rPr>
                        <a:t>2023-2024</a:t>
                      </a:r>
                      <a:endParaRPr kumimoji="1" lang="ja-JP" altLang="en-US" sz="2400" b="1" dirty="0">
                        <a:solidFill>
                          <a:schemeClr val="bg1"/>
                        </a:solidFill>
                      </a:endParaRPr>
                    </a:p>
                  </a:txBody>
                  <a:tcPr/>
                </a:tc>
                <a:tc>
                  <a:txBody>
                    <a:bodyPr/>
                    <a:lstStyle/>
                    <a:p>
                      <a:r>
                        <a:rPr kumimoji="1" lang="en-US" altLang="ja-JP" sz="2400" b="1" dirty="0">
                          <a:solidFill>
                            <a:schemeClr val="bg1"/>
                          </a:solidFill>
                        </a:rPr>
                        <a:t>2024-2025</a:t>
                      </a:r>
                      <a:endParaRPr kumimoji="1" lang="ja-JP" altLang="en-US" sz="2400" b="1" dirty="0">
                        <a:solidFill>
                          <a:schemeClr val="bg1"/>
                        </a:solidFill>
                      </a:endParaRPr>
                    </a:p>
                  </a:txBody>
                  <a:tcPr/>
                </a:tc>
                <a:tc>
                  <a:txBody>
                    <a:bodyPr/>
                    <a:lstStyle/>
                    <a:p>
                      <a:r>
                        <a:rPr kumimoji="1" lang="en-US" altLang="ja-JP" sz="2400" b="1" dirty="0">
                          <a:solidFill>
                            <a:schemeClr val="bg1"/>
                          </a:solidFill>
                        </a:rPr>
                        <a:t>2025-2026</a:t>
                      </a:r>
                      <a:endParaRPr kumimoji="1" lang="ja-JP" altLang="en-US" sz="2400" b="1" dirty="0">
                        <a:solidFill>
                          <a:schemeClr val="bg1"/>
                        </a:solidFill>
                      </a:endParaRPr>
                    </a:p>
                  </a:txBody>
                  <a:tcPr/>
                </a:tc>
                <a:extLst>
                  <a:ext uri="{0D108BD9-81ED-4DB2-BD59-A6C34878D82A}">
                    <a16:rowId xmlns:a16="http://schemas.microsoft.com/office/drawing/2014/main" val="2620736122"/>
                  </a:ext>
                </a:extLst>
              </a:tr>
              <a:tr h="667809">
                <a:tc>
                  <a:txBody>
                    <a:bodyPr/>
                    <a:lstStyle/>
                    <a:p>
                      <a:r>
                        <a:rPr kumimoji="1" lang="ja-JP" altLang="en-US" sz="2400" b="1" dirty="0">
                          <a:solidFill>
                            <a:schemeClr val="bg1"/>
                          </a:solidFill>
                        </a:rPr>
                        <a:t>寄付年度</a:t>
                      </a:r>
                    </a:p>
                  </a:txBody>
                  <a:tcPr>
                    <a:solidFill>
                      <a:schemeClr val="accent1">
                        <a:lumMod val="60000"/>
                        <a:lumOff val="40000"/>
                      </a:schemeClr>
                    </a:solidFill>
                  </a:tcPr>
                </a:tc>
                <a:tc>
                  <a:txBody>
                    <a:bodyPr/>
                    <a:lstStyle/>
                    <a:p>
                      <a:r>
                        <a:rPr kumimoji="1" lang="en-US" altLang="ja-JP" sz="2400" b="1" dirty="0"/>
                        <a:t>2019-2020</a:t>
                      </a:r>
                      <a:endParaRPr kumimoji="1" lang="ja-JP" altLang="en-US" sz="2400" b="1" dirty="0"/>
                    </a:p>
                  </a:txBody>
                  <a:tcPr/>
                </a:tc>
                <a:tc>
                  <a:txBody>
                    <a:bodyPr/>
                    <a:lstStyle/>
                    <a:p>
                      <a:r>
                        <a:rPr kumimoji="1" lang="en-US" altLang="ja-JP" sz="2400" b="1" dirty="0"/>
                        <a:t>2020-2021</a:t>
                      </a:r>
                      <a:endParaRPr kumimoji="1" lang="ja-JP" altLang="en-US" sz="2400" b="1" dirty="0"/>
                    </a:p>
                  </a:txBody>
                  <a:tcPr/>
                </a:tc>
                <a:tc>
                  <a:txBody>
                    <a:bodyPr/>
                    <a:lstStyle/>
                    <a:p>
                      <a:r>
                        <a:rPr kumimoji="1" lang="en-US" altLang="ja-JP" sz="2400" b="1" dirty="0"/>
                        <a:t>2021-2022</a:t>
                      </a:r>
                      <a:endParaRPr kumimoji="1" lang="ja-JP" altLang="en-US" sz="2400" b="1" dirty="0"/>
                    </a:p>
                  </a:txBody>
                  <a:tcPr/>
                </a:tc>
                <a:tc>
                  <a:txBody>
                    <a:bodyPr/>
                    <a:lstStyle/>
                    <a:p>
                      <a:r>
                        <a:rPr kumimoji="1" lang="en-US" altLang="ja-JP" sz="2400" b="1" dirty="0"/>
                        <a:t>2022-2023</a:t>
                      </a:r>
                      <a:endParaRPr kumimoji="1" lang="ja-JP" altLang="en-US" sz="2400" b="1" dirty="0"/>
                    </a:p>
                  </a:txBody>
                  <a:tcPr/>
                </a:tc>
                <a:extLst>
                  <a:ext uri="{0D108BD9-81ED-4DB2-BD59-A6C34878D82A}">
                    <a16:rowId xmlns:a16="http://schemas.microsoft.com/office/drawing/2014/main" val="117314540"/>
                  </a:ext>
                </a:extLst>
              </a:tr>
              <a:tr h="667809">
                <a:tc>
                  <a:txBody>
                    <a:bodyPr/>
                    <a:lstStyle/>
                    <a:p>
                      <a:r>
                        <a:rPr kumimoji="1" lang="ja-JP" altLang="en-US" sz="2400" b="1" dirty="0">
                          <a:solidFill>
                            <a:schemeClr val="bg1"/>
                          </a:solidFill>
                        </a:rPr>
                        <a:t>年次寄付額</a:t>
                      </a:r>
                    </a:p>
                  </a:txBody>
                  <a:tcPr>
                    <a:solidFill>
                      <a:schemeClr val="accent1">
                        <a:lumMod val="60000"/>
                        <a:lumOff val="40000"/>
                      </a:schemeClr>
                    </a:solidFill>
                  </a:tcPr>
                </a:tc>
                <a:tc>
                  <a:txBody>
                    <a:bodyPr/>
                    <a:lstStyle/>
                    <a:p>
                      <a:r>
                        <a:rPr kumimoji="1" lang="en-US" altLang="ja-JP" sz="2400" b="1" dirty="0"/>
                        <a:t>$163,304.79</a:t>
                      </a:r>
                      <a:endParaRPr kumimoji="1" lang="ja-JP" altLang="en-US" sz="2400" b="1" dirty="0"/>
                    </a:p>
                  </a:txBody>
                  <a:tcPr/>
                </a:tc>
                <a:tc>
                  <a:txBody>
                    <a:bodyPr/>
                    <a:lstStyle/>
                    <a:p>
                      <a:r>
                        <a:rPr kumimoji="1" lang="en-US" altLang="ja-JP" sz="2400" b="1" dirty="0"/>
                        <a:t>$183,082.73</a:t>
                      </a:r>
                      <a:endParaRPr kumimoji="1" lang="ja-JP" altLang="en-US" sz="2400" b="1" dirty="0"/>
                    </a:p>
                  </a:txBody>
                  <a:tcPr/>
                </a:tc>
                <a:tc>
                  <a:txBody>
                    <a:bodyPr/>
                    <a:lstStyle/>
                    <a:p>
                      <a:r>
                        <a:rPr kumimoji="1" lang="en-US" altLang="ja-JP" sz="2400" b="1" dirty="0"/>
                        <a:t>$183,612.89</a:t>
                      </a:r>
                      <a:endParaRPr kumimoji="1" lang="ja-JP" altLang="en-US" sz="2400" b="1" dirty="0"/>
                    </a:p>
                  </a:txBody>
                  <a:tcPr/>
                </a:tc>
                <a:tc>
                  <a:txBody>
                    <a:bodyPr/>
                    <a:lstStyle/>
                    <a:p>
                      <a:r>
                        <a:rPr kumimoji="1" lang="en-US" altLang="ja-JP" sz="2400" b="1" dirty="0"/>
                        <a:t>$172,758.37</a:t>
                      </a:r>
                      <a:endParaRPr kumimoji="1" lang="ja-JP" altLang="en-US" sz="2400" b="1" dirty="0"/>
                    </a:p>
                  </a:txBody>
                  <a:tcPr/>
                </a:tc>
                <a:extLst>
                  <a:ext uri="{0D108BD9-81ED-4DB2-BD59-A6C34878D82A}">
                    <a16:rowId xmlns:a16="http://schemas.microsoft.com/office/drawing/2014/main" val="1238192704"/>
                  </a:ext>
                </a:extLst>
              </a:tr>
              <a:tr h="667809">
                <a:tc>
                  <a:txBody>
                    <a:bodyPr/>
                    <a:lstStyle/>
                    <a:p>
                      <a:r>
                        <a:rPr kumimoji="1" lang="ja-JP" altLang="en-US" sz="2400" b="1" dirty="0">
                          <a:solidFill>
                            <a:schemeClr val="bg1"/>
                          </a:solidFill>
                        </a:rPr>
                        <a:t>クラブ最低</a:t>
                      </a:r>
                    </a:p>
                  </a:txBody>
                  <a:tcPr>
                    <a:solidFill>
                      <a:schemeClr val="accent1">
                        <a:lumMod val="60000"/>
                        <a:lumOff val="40000"/>
                      </a:schemeClr>
                    </a:solidFill>
                  </a:tcPr>
                </a:tc>
                <a:tc>
                  <a:txBody>
                    <a:bodyPr/>
                    <a:lstStyle/>
                    <a:p>
                      <a:r>
                        <a:rPr kumimoji="1" lang="en-US" altLang="ja-JP" sz="2400" b="1" dirty="0"/>
                        <a:t>$122</a:t>
                      </a:r>
                      <a:endParaRPr kumimoji="1" lang="ja-JP" altLang="en-US" sz="2400" b="1" dirty="0"/>
                    </a:p>
                  </a:txBody>
                  <a:tcPr/>
                </a:tc>
                <a:tc>
                  <a:txBody>
                    <a:bodyPr/>
                    <a:lstStyle/>
                    <a:p>
                      <a:r>
                        <a:rPr kumimoji="1" lang="en-US" altLang="ja-JP" sz="2400" b="1" dirty="0"/>
                        <a:t>$91.74</a:t>
                      </a:r>
                      <a:endParaRPr kumimoji="1" lang="ja-JP" altLang="en-US" sz="2400" b="1" dirty="0"/>
                    </a:p>
                  </a:txBody>
                  <a:tcPr/>
                </a:tc>
                <a:tc>
                  <a:txBody>
                    <a:bodyPr/>
                    <a:lstStyle/>
                    <a:p>
                      <a:r>
                        <a:rPr kumimoji="1" lang="en-US" altLang="ja-JP" sz="2400" b="1" dirty="0"/>
                        <a:t>$76.92</a:t>
                      </a:r>
                      <a:endParaRPr kumimoji="1" lang="ja-JP" altLang="en-US" sz="2400" b="1" dirty="0"/>
                    </a:p>
                  </a:txBody>
                  <a:tcPr/>
                </a:tc>
                <a:tc>
                  <a:txBody>
                    <a:bodyPr/>
                    <a:lstStyle/>
                    <a:p>
                      <a:r>
                        <a:rPr kumimoji="1" lang="en-US" altLang="ja-JP" sz="2400" b="1" dirty="0"/>
                        <a:t>$71.43</a:t>
                      </a:r>
                      <a:endParaRPr kumimoji="1" lang="ja-JP" altLang="en-US" sz="2400" b="1" dirty="0"/>
                    </a:p>
                  </a:txBody>
                  <a:tcPr/>
                </a:tc>
                <a:extLst>
                  <a:ext uri="{0D108BD9-81ED-4DB2-BD59-A6C34878D82A}">
                    <a16:rowId xmlns:a16="http://schemas.microsoft.com/office/drawing/2014/main" val="1505106889"/>
                  </a:ext>
                </a:extLst>
              </a:tr>
            </a:tbl>
          </a:graphicData>
        </a:graphic>
      </p:graphicFrame>
    </p:spTree>
    <p:extLst>
      <p:ext uri="{BB962C8B-B14F-4D97-AF65-F5344CB8AC3E}">
        <p14:creationId xmlns:p14="http://schemas.microsoft.com/office/powerpoint/2010/main" val="339742156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1EDC8EF-AAEF-E1FF-5734-448DEC8A5BAA}"/>
              </a:ext>
            </a:extLst>
          </p:cNvPr>
          <p:cNvSpPr>
            <a:spLocks noGrp="1"/>
          </p:cNvSpPr>
          <p:nvPr>
            <p:ph type="title"/>
          </p:nvPr>
        </p:nvSpPr>
        <p:spPr/>
        <p:txBody>
          <a:bodyPr/>
          <a:lstStyle/>
          <a:p>
            <a:r>
              <a:rPr lang="ja-JP" altLang="en-US" sz="2800" dirty="0"/>
              <a:t>６</a:t>
            </a:r>
            <a:r>
              <a:rPr lang="en-US" altLang="ja-JP" sz="2800" dirty="0"/>
              <a:t>. </a:t>
            </a:r>
            <a:r>
              <a:rPr lang="ja-JP" altLang="en-US" sz="2800" dirty="0"/>
              <a:t>寄付分類と認証（個人）①</a:t>
            </a:r>
          </a:p>
        </p:txBody>
      </p:sp>
      <p:sp>
        <p:nvSpPr>
          <p:cNvPr id="9" name="Rectangle 3">
            <a:extLst>
              <a:ext uri="{FF2B5EF4-FFF2-40B4-BE49-F238E27FC236}">
                <a16:creationId xmlns:a16="http://schemas.microsoft.com/office/drawing/2014/main" id="{7704C07B-9E31-15B8-01E2-0159824911FA}"/>
              </a:ext>
            </a:extLst>
          </p:cNvPr>
          <p:cNvSpPr txBox="1">
            <a:spLocks noChangeArrowheads="1"/>
          </p:cNvSpPr>
          <p:nvPr/>
        </p:nvSpPr>
        <p:spPr>
          <a:xfrm>
            <a:off x="50800" y="893762"/>
            <a:ext cx="12090400" cy="7539038"/>
          </a:xfrm>
          <a:prstGeom prst="rect">
            <a:avLst/>
          </a:prstGeom>
          <a:ln w="28575">
            <a:noFill/>
            <a:miter lim="800000"/>
            <a:headEnd/>
            <a:tailEnd/>
          </a:ln>
        </p:spPr>
        <p:txBody>
          <a:bodyPr>
            <a:normAutofit fontScale="55000" lnSpcReduction="20000"/>
          </a:bodyPr>
          <a:lst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50" charset="-128"/>
                <a:cs typeface="MS PGothic" charset="0"/>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pitchFamily="50" charset="-128"/>
                <a:cs typeface="MS PGothic" charset="0"/>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50" charset="-128"/>
                <a:cs typeface="MS PGothic" charset="0"/>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charset="0"/>
              <a:buNone/>
              <a:defRPr/>
            </a:pPr>
            <a:r>
              <a:rPr kumimoji="0" lang="ja-JP" altLang="en-US" sz="1982" dirty="0"/>
              <a:t>　</a:t>
            </a:r>
            <a:endParaRPr kumimoji="0" lang="ja-JP" altLang="en-US" sz="5400" dirty="0"/>
          </a:p>
          <a:p>
            <a:pPr marL="0" indent="0">
              <a:buFont typeface="Arial" charset="0"/>
              <a:buNone/>
            </a:pPr>
            <a:endParaRPr kumimoji="0" lang="en-US" altLang="ja-JP" sz="5100" dirty="0"/>
          </a:p>
          <a:p>
            <a:pPr marL="0" indent="0">
              <a:buFont typeface="Arial" charset="0"/>
              <a:buNone/>
            </a:pPr>
            <a:r>
              <a:rPr kumimoji="0" lang="ja-JP" altLang="en-US" sz="5100" dirty="0"/>
              <a:t>     </a:t>
            </a:r>
          </a:p>
          <a:p>
            <a:pPr marL="0" indent="0">
              <a:buFont typeface="Arial" charset="0"/>
              <a:buNone/>
            </a:pPr>
            <a:r>
              <a:rPr kumimoji="0" lang="ja-JP" altLang="en-US" sz="5100" dirty="0">
                <a:solidFill>
                  <a:schemeClr val="tx1">
                    <a:lumMod val="50000"/>
                  </a:schemeClr>
                </a:solidFill>
              </a:rPr>
              <a:t>　</a:t>
            </a:r>
            <a:r>
              <a:rPr kumimoji="0" lang="ja-JP" altLang="en-US" sz="5100" dirty="0">
                <a:solidFill>
                  <a:schemeClr val="bg2">
                    <a:lumMod val="25000"/>
                  </a:schemeClr>
                </a:solidFill>
              </a:rPr>
              <a:t>　・</a:t>
            </a:r>
            <a:r>
              <a:rPr kumimoji="0" lang="ja-JP" altLang="en-US" sz="5100" dirty="0">
                <a:solidFill>
                  <a:schemeClr val="tx2">
                    <a:lumMod val="60000"/>
                    <a:lumOff val="40000"/>
                  </a:schemeClr>
                </a:solidFill>
                <a:effectLst>
                  <a:outerShdw blurRad="38100" dist="38100" dir="2700000" algn="tl">
                    <a:srgbClr val="000000">
                      <a:alpha val="43137"/>
                    </a:srgbClr>
                  </a:outerShdw>
                </a:effectLst>
              </a:rPr>
              <a:t>寄付分類</a:t>
            </a:r>
            <a:r>
              <a:rPr kumimoji="0" lang="ja-JP" altLang="en-US" sz="5100" dirty="0">
                <a:solidFill>
                  <a:schemeClr val="bg2">
                    <a:lumMod val="25000"/>
                  </a:schemeClr>
                </a:solidFill>
              </a:rPr>
              <a:t>：年次基金</a:t>
            </a:r>
            <a:r>
              <a:rPr kumimoji="0" lang="en-US" altLang="ja-JP" sz="5100" dirty="0">
                <a:solidFill>
                  <a:schemeClr val="bg2">
                    <a:lumMod val="25000"/>
                  </a:schemeClr>
                </a:solidFill>
              </a:rPr>
              <a:t>/ </a:t>
            </a:r>
            <a:r>
              <a:rPr kumimoji="0" lang="ja-JP" altLang="en-US" sz="5100" dirty="0">
                <a:solidFill>
                  <a:schemeClr val="bg2">
                    <a:lumMod val="25000"/>
                  </a:schemeClr>
                </a:solidFill>
              </a:rPr>
              <a:t>ポリオプラス</a:t>
            </a:r>
            <a:r>
              <a:rPr kumimoji="0" lang="en-US" altLang="ja-JP" sz="5100" dirty="0">
                <a:solidFill>
                  <a:schemeClr val="bg2">
                    <a:lumMod val="25000"/>
                  </a:schemeClr>
                </a:solidFill>
              </a:rPr>
              <a:t>/ </a:t>
            </a:r>
            <a:r>
              <a:rPr kumimoji="0" lang="ja-JP" altLang="en-US" sz="5100" dirty="0">
                <a:solidFill>
                  <a:schemeClr val="bg2">
                    <a:lumMod val="25000"/>
                  </a:schemeClr>
                </a:solidFill>
              </a:rPr>
              <a:t>承認された財団補助金</a:t>
            </a:r>
            <a:endParaRPr kumimoji="0" lang="en-US" altLang="ja-JP" sz="5100" dirty="0">
              <a:solidFill>
                <a:schemeClr val="bg2">
                  <a:lumMod val="25000"/>
                </a:schemeClr>
              </a:solidFill>
            </a:endParaRPr>
          </a:p>
          <a:p>
            <a:pPr marL="0" indent="0">
              <a:buFont typeface="Arial" charset="0"/>
              <a:buNone/>
            </a:pPr>
            <a:endParaRPr kumimoji="0" lang="en-US" altLang="ja-JP" sz="2900" dirty="0">
              <a:solidFill>
                <a:schemeClr val="bg2">
                  <a:lumMod val="25000"/>
                </a:schemeClr>
              </a:solidFill>
            </a:endParaRPr>
          </a:p>
          <a:p>
            <a:pPr marL="0" indent="0">
              <a:buFont typeface="Arial" charset="0"/>
              <a:buNone/>
            </a:pPr>
            <a:r>
              <a:rPr kumimoji="0" lang="ja-JP" altLang="en-US" sz="5100" dirty="0">
                <a:solidFill>
                  <a:schemeClr val="bg2">
                    <a:lumMod val="25000"/>
                  </a:schemeClr>
                </a:solidFill>
              </a:rPr>
              <a:t>　　・</a:t>
            </a:r>
            <a:r>
              <a:rPr kumimoji="0" lang="en-US" altLang="ja-JP" sz="5100" dirty="0">
                <a:solidFill>
                  <a:schemeClr val="accent5"/>
                </a:solidFill>
                <a:effectLst>
                  <a:outerShdw blurRad="38100" dist="38100" dir="2700000" algn="tl">
                    <a:srgbClr val="000000">
                      <a:alpha val="43137"/>
                    </a:srgbClr>
                  </a:outerShdw>
                </a:effectLst>
              </a:rPr>
              <a:t>PHF</a:t>
            </a:r>
            <a:r>
              <a:rPr kumimoji="0" lang="ja-JP" altLang="en-US" sz="5100" dirty="0">
                <a:solidFill>
                  <a:schemeClr val="bg2">
                    <a:lumMod val="25000"/>
                  </a:schemeClr>
                </a:solidFill>
              </a:rPr>
              <a:t>：認証ポイント合計が</a:t>
            </a:r>
            <a:r>
              <a:rPr kumimoji="0" lang="en-US" altLang="ja-JP" sz="5100" dirty="0">
                <a:solidFill>
                  <a:schemeClr val="bg2">
                    <a:lumMod val="25000"/>
                  </a:schemeClr>
                </a:solidFill>
              </a:rPr>
              <a:t>1,000</a:t>
            </a:r>
            <a:r>
              <a:rPr kumimoji="0" lang="ja-JP" altLang="en-US" sz="5100" dirty="0">
                <a:solidFill>
                  <a:schemeClr val="bg2">
                    <a:lumMod val="25000"/>
                  </a:schemeClr>
                </a:solidFill>
              </a:rPr>
              <a:t>ドルに達した個人に贈られる認証。</a:t>
            </a:r>
            <a:endParaRPr kumimoji="0" lang="en-US" altLang="ja-JP" sz="5100" dirty="0">
              <a:solidFill>
                <a:schemeClr val="bg2">
                  <a:lumMod val="25000"/>
                </a:schemeClr>
              </a:solidFill>
            </a:endParaRPr>
          </a:p>
          <a:p>
            <a:pPr marL="0" indent="0">
              <a:buFont typeface="Arial" charset="0"/>
              <a:buNone/>
            </a:pPr>
            <a:r>
              <a:rPr kumimoji="0" lang="ja-JP" altLang="en-US" sz="5100" dirty="0">
                <a:solidFill>
                  <a:schemeClr val="bg2">
                    <a:lumMod val="25000"/>
                  </a:schemeClr>
                </a:solidFill>
              </a:rPr>
              <a:t>　　・</a:t>
            </a:r>
            <a:r>
              <a:rPr kumimoji="0" lang="en-US" altLang="ja-JP" sz="5100" dirty="0">
                <a:solidFill>
                  <a:schemeClr val="accent5"/>
                </a:solidFill>
                <a:effectLst>
                  <a:outerShdw blurRad="38100" dist="38100" dir="2700000" algn="tl">
                    <a:srgbClr val="000000">
                      <a:alpha val="43137"/>
                    </a:srgbClr>
                  </a:outerShdw>
                </a:effectLst>
              </a:rPr>
              <a:t>MPHF</a:t>
            </a:r>
            <a:r>
              <a:rPr kumimoji="0" lang="ja-JP" altLang="en-US" sz="5100" dirty="0">
                <a:solidFill>
                  <a:schemeClr val="bg2">
                    <a:lumMod val="25000"/>
                  </a:schemeClr>
                </a:solidFill>
              </a:rPr>
              <a:t>：認証ポイント合計が</a:t>
            </a:r>
            <a:r>
              <a:rPr kumimoji="0" lang="en-US" altLang="ja-JP" sz="5100" dirty="0">
                <a:solidFill>
                  <a:schemeClr val="bg2">
                    <a:lumMod val="25000"/>
                  </a:schemeClr>
                </a:solidFill>
              </a:rPr>
              <a:t>2,000</a:t>
            </a:r>
            <a:r>
              <a:rPr kumimoji="0" lang="ja-JP" altLang="en-US" sz="5100" dirty="0">
                <a:solidFill>
                  <a:schemeClr val="bg2">
                    <a:lumMod val="25000"/>
                  </a:schemeClr>
                </a:solidFill>
              </a:rPr>
              <a:t>ドル以上に達したときに贈られる認証。</a:t>
            </a:r>
            <a:endParaRPr kumimoji="0" lang="en-US" altLang="ja-JP" sz="5100" dirty="0">
              <a:solidFill>
                <a:schemeClr val="bg2">
                  <a:lumMod val="25000"/>
                </a:schemeClr>
              </a:solidFill>
            </a:endParaRPr>
          </a:p>
          <a:p>
            <a:pPr marL="0" indent="0">
              <a:buFont typeface="Arial" charset="0"/>
              <a:buNone/>
            </a:pPr>
            <a:r>
              <a:rPr kumimoji="0" lang="ja-JP" altLang="en-US" sz="5100" dirty="0">
                <a:solidFill>
                  <a:schemeClr val="bg2">
                    <a:lumMod val="25000"/>
                  </a:schemeClr>
                </a:solidFill>
              </a:rPr>
              <a:t>　　　　　　　</a:t>
            </a:r>
            <a:r>
              <a:rPr kumimoji="0" lang="en-US" altLang="ja-JP" sz="5100" dirty="0">
                <a:solidFill>
                  <a:schemeClr val="bg2">
                    <a:lumMod val="25000"/>
                  </a:schemeClr>
                </a:solidFill>
              </a:rPr>
              <a:t>1</a:t>
            </a:r>
            <a:r>
              <a:rPr kumimoji="0" lang="ja-JP" altLang="en-US" sz="5100" dirty="0">
                <a:solidFill>
                  <a:schemeClr val="bg2">
                    <a:lumMod val="25000"/>
                  </a:schemeClr>
                </a:solidFill>
              </a:rPr>
              <a:t>から</a:t>
            </a:r>
            <a:r>
              <a:rPr kumimoji="0" lang="en-US" altLang="ja-JP" sz="5100" dirty="0">
                <a:solidFill>
                  <a:schemeClr val="bg2">
                    <a:lumMod val="25000"/>
                  </a:schemeClr>
                </a:solidFill>
              </a:rPr>
              <a:t>8</a:t>
            </a:r>
            <a:r>
              <a:rPr kumimoji="0" lang="ja-JP" altLang="en-US" sz="5100" dirty="0">
                <a:solidFill>
                  <a:schemeClr val="bg2">
                    <a:lumMod val="25000"/>
                  </a:schemeClr>
                </a:solidFill>
              </a:rPr>
              <a:t>まで、</a:t>
            </a:r>
            <a:r>
              <a:rPr kumimoji="0" lang="en-US" altLang="ja-JP" sz="5100" dirty="0">
                <a:solidFill>
                  <a:schemeClr val="bg2">
                    <a:lumMod val="25000"/>
                  </a:schemeClr>
                </a:solidFill>
              </a:rPr>
              <a:t>1,000</a:t>
            </a:r>
            <a:r>
              <a:rPr kumimoji="0" lang="ja-JP" altLang="en-US" sz="5100" dirty="0">
                <a:solidFill>
                  <a:schemeClr val="bg2">
                    <a:lumMod val="25000"/>
                  </a:schemeClr>
                </a:solidFill>
              </a:rPr>
              <a:t>ドル毎に</a:t>
            </a:r>
            <a:r>
              <a:rPr kumimoji="0" lang="en-US" altLang="ja-JP" sz="5100" dirty="0">
                <a:solidFill>
                  <a:schemeClr val="bg2">
                    <a:lumMod val="25000"/>
                  </a:schemeClr>
                </a:solidFill>
              </a:rPr>
              <a:t>9,000</a:t>
            </a:r>
            <a:r>
              <a:rPr kumimoji="0" lang="ja-JP" altLang="en-US" sz="5100" dirty="0">
                <a:solidFill>
                  <a:schemeClr val="bg2">
                    <a:lumMod val="25000"/>
                  </a:schemeClr>
                </a:solidFill>
              </a:rPr>
              <a:t>ドルまで贈られる。</a:t>
            </a:r>
            <a:endParaRPr kumimoji="0" lang="en-US" altLang="ja-JP" sz="5100" dirty="0">
              <a:solidFill>
                <a:schemeClr val="bg2">
                  <a:lumMod val="25000"/>
                </a:schemeClr>
              </a:solidFill>
            </a:endParaRPr>
          </a:p>
          <a:p>
            <a:pPr marL="0" indent="0">
              <a:buFont typeface="Arial" charset="0"/>
              <a:buNone/>
            </a:pPr>
            <a:endParaRPr kumimoji="0" lang="en-US" altLang="ja-JP" sz="2000" dirty="0">
              <a:solidFill>
                <a:schemeClr val="bg2">
                  <a:lumMod val="25000"/>
                </a:schemeClr>
              </a:solidFill>
            </a:endParaRPr>
          </a:p>
          <a:p>
            <a:pPr marL="0" indent="0">
              <a:buFont typeface="Arial" charset="0"/>
              <a:buNone/>
            </a:pPr>
            <a:r>
              <a:rPr kumimoji="0" lang="ja-JP" altLang="en-US" sz="5100" dirty="0">
                <a:solidFill>
                  <a:schemeClr val="bg2">
                    <a:lumMod val="25000"/>
                  </a:schemeClr>
                </a:solidFill>
              </a:rPr>
              <a:t>　　・</a:t>
            </a:r>
            <a:r>
              <a:rPr kumimoji="0" lang="ja-JP" altLang="en-US" sz="5100" u="sng" dirty="0">
                <a:solidFill>
                  <a:schemeClr val="bg2">
                    <a:lumMod val="25000"/>
                  </a:schemeClr>
                </a:solidFill>
              </a:rPr>
              <a:t>恒久基金への寄付は認証ポイントの対象になりません。</a:t>
            </a:r>
            <a:endParaRPr kumimoji="0" lang="en-US" altLang="ja-JP" sz="5100" u="sng" dirty="0">
              <a:solidFill>
                <a:schemeClr val="bg2">
                  <a:lumMod val="25000"/>
                </a:schemeClr>
              </a:solidFill>
            </a:endParaRPr>
          </a:p>
          <a:p>
            <a:pPr marL="0" indent="0">
              <a:buFont typeface="Arial" charset="0"/>
              <a:buNone/>
            </a:pPr>
            <a:r>
              <a:rPr kumimoji="0" lang="ja-JP" altLang="en-US" sz="7300" dirty="0"/>
              <a:t>　　</a:t>
            </a:r>
            <a:endParaRPr kumimoji="0" lang="en-US" altLang="ja-JP" sz="7300" dirty="0"/>
          </a:p>
          <a:p>
            <a:pPr marL="0" indent="0">
              <a:buFont typeface="Arial" charset="0"/>
              <a:buNone/>
            </a:pPr>
            <a:endParaRPr kumimoji="0" lang="en-US" altLang="ja-JP" sz="7300" dirty="0"/>
          </a:p>
          <a:p>
            <a:pPr marL="0" indent="0">
              <a:buFont typeface="Arial" charset="0"/>
              <a:buNone/>
            </a:pPr>
            <a:endParaRPr kumimoji="0" lang="en-US" altLang="ja-JP" sz="7300" dirty="0"/>
          </a:p>
          <a:p>
            <a:pPr marL="0" indent="0">
              <a:buFont typeface="Arial" charset="0"/>
              <a:buNone/>
            </a:pPr>
            <a:r>
              <a:rPr kumimoji="0" lang="ja-JP" altLang="en-US" sz="4500" dirty="0"/>
              <a:t>　　　　　</a:t>
            </a:r>
            <a:endParaRPr kumimoji="0" lang="en-US" altLang="ja-JP" sz="4500" dirty="0"/>
          </a:p>
          <a:p>
            <a:endParaRPr kumimoji="0" lang="ja-JP" altLang="en-US" sz="4500" dirty="0"/>
          </a:p>
          <a:p>
            <a:pPr marL="0" indent="0">
              <a:buFont typeface="Arial" charset="0"/>
              <a:buNone/>
              <a:defRPr/>
            </a:pPr>
            <a:r>
              <a:rPr kumimoji="0" lang="ja-JP" altLang="en-US" sz="1500" dirty="0"/>
              <a:t>　　　　</a:t>
            </a:r>
          </a:p>
          <a:p>
            <a:pPr marL="214323" indent="-214323">
              <a:buFont typeface="Arial" charset="0"/>
              <a:buNone/>
              <a:defRPr/>
            </a:pPr>
            <a:r>
              <a:rPr kumimoji="0" lang="ja-JP" altLang="en-US" sz="1982" dirty="0"/>
              <a:t>　　　</a:t>
            </a:r>
            <a:endParaRPr kumimoji="0" lang="ja-JP" altLang="en-US" sz="1714" dirty="0"/>
          </a:p>
          <a:p>
            <a:pPr marL="214323" indent="-214323">
              <a:buFont typeface="Arial" charset="0"/>
              <a:buNone/>
              <a:defRPr/>
            </a:pPr>
            <a:r>
              <a:rPr kumimoji="0" lang="ja-JP" altLang="en-US" sz="1714" dirty="0"/>
              <a:t>　　　</a:t>
            </a:r>
          </a:p>
          <a:p>
            <a:pPr marL="214323" indent="-214323">
              <a:buFont typeface="Arial" charset="0"/>
              <a:buNone/>
              <a:defRPr/>
            </a:pPr>
            <a:r>
              <a:rPr kumimoji="0" lang="ja-JP" altLang="en-US" sz="1714" dirty="0"/>
              <a:t>　　</a:t>
            </a:r>
          </a:p>
        </p:txBody>
      </p:sp>
      <p:pic>
        <p:nvPicPr>
          <p:cNvPr id="10" name="Picture 4" descr="Paul Harris Fellow Certificate">
            <a:extLst>
              <a:ext uri="{FF2B5EF4-FFF2-40B4-BE49-F238E27FC236}">
                <a16:creationId xmlns:a16="http://schemas.microsoft.com/office/drawing/2014/main" id="{E9A5CB1A-E6EB-1312-B3E3-A2A9B5F87105}"/>
              </a:ext>
            </a:extLst>
          </p:cNvPr>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l="6667" r="24445"/>
          <a:stretch>
            <a:fillRect/>
          </a:stretch>
        </p:blipFill>
        <p:spPr bwMode="auto">
          <a:xfrm>
            <a:off x="4132584" y="4641374"/>
            <a:ext cx="2679530" cy="210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7" descr="Paul Harris Fellow Recognition">
            <a:extLst>
              <a:ext uri="{FF2B5EF4-FFF2-40B4-BE49-F238E27FC236}">
                <a16:creationId xmlns:a16="http://schemas.microsoft.com/office/drawing/2014/main" id="{11E30795-C566-933C-E7EE-2EBD6A57C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235" r="9503"/>
          <a:stretch>
            <a:fillRect/>
          </a:stretch>
        </p:blipFill>
        <p:spPr bwMode="auto">
          <a:xfrm>
            <a:off x="7574284" y="4974999"/>
            <a:ext cx="3474546" cy="11242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id="{21D5E77D-9A27-C054-03A6-4FC3BE6A57AD}"/>
              </a:ext>
            </a:extLst>
          </p:cNvPr>
          <p:cNvSpPr/>
          <p:nvPr/>
        </p:nvSpPr>
        <p:spPr>
          <a:xfrm>
            <a:off x="50800" y="1165552"/>
            <a:ext cx="12312004" cy="523220"/>
          </a:xfrm>
          <a:prstGeom prst="rect">
            <a:avLst/>
          </a:prstGeom>
          <a:noFill/>
        </p:spPr>
        <p:txBody>
          <a:bodyPr wrap="square" lIns="91440" tIns="45720" rIns="91440" bIns="45720">
            <a:spAutoFit/>
          </a:bodyPr>
          <a:lstStyle/>
          <a:p>
            <a:r>
              <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① ポール・ハリス・フェロー（</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PHF</a:t>
            </a:r>
            <a:r>
              <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マルチプル・ポール・ハリス・フェロー（</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MPHF</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06520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1EDC8EF-AAEF-E1FF-5734-448DEC8A5BAA}"/>
              </a:ext>
            </a:extLst>
          </p:cNvPr>
          <p:cNvSpPr>
            <a:spLocks noGrp="1"/>
          </p:cNvSpPr>
          <p:nvPr>
            <p:ph type="title"/>
          </p:nvPr>
        </p:nvSpPr>
        <p:spPr/>
        <p:txBody>
          <a:bodyPr/>
          <a:lstStyle/>
          <a:p>
            <a:r>
              <a:rPr lang="ja-JP" altLang="en-US" sz="2800" dirty="0"/>
              <a:t>６</a:t>
            </a:r>
            <a:r>
              <a:rPr lang="en-US" altLang="ja-JP" sz="2800" dirty="0"/>
              <a:t>. </a:t>
            </a:r>
            <a:r>
              <a:rPr lang="ja-JP" altLang="en-US" sz="2800" dirty="0"/>
              <a:t>寄付分類と認証（個人）②</a:t>
            </a:r>
          </a:p>
        </p:txBody>
      </p:sp>
      <p:sp>
        <p:nvSpPr>
          <p:cNvPr id="9" name="Rectangle 3">
            <a:extLst>
              <a:ext uri="{FF2B5EF4-FFF2-40B4-BE49-F238E27FC236}">
                <a16:creationId xmlns:a16="http://schemas.microsoft.com/office/drawing/2014/main" id="{7704C07B-9E31-15B8-01E2-0159824911FA}"/>
              </a:ext>
            </a:extLst>
          </p:cNvPr>
          <p:cNvSpPr txBox="1">
            <a:spLocks noChangeArrowheads="1"/>
          </p:cNvSpPr>
          <p:nvPr/>
        </p:nvSpPr>
        <p:spPr>
          <a:xfrm>
            <a:off x="50799" y="1165551"/>
            <a:ext cx="12620171" cy="8647919"/>
          </a:xfrm>
          <a:prstGeom prst="rect">
            <a:avLst/>
          </a:prstGeom>
          <a:ln w="28575">
            <a:noFill/>
            <a:miter lim="800000"/>
            <a:headEnd/>
            <a:tailEnd/>
          </a:ln>
        </p:spPr>
        <p:txBody>
          <a:bodyPr>
            <a:normAutofit fontScale="47500" lnSpcReduction="20000"/>
          </a:bodyPr>
          <a:lst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50" charset="-128"/>
                <a:cs typeface="MS PGothic" charset="0"/>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pitchFamily="50" charset="-128"/>
                <a:cs typeface="MS PGothic" charset="0"/>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50" charset="-128"/>
                <a:cs typeface="MS PGothic" charset="0"/>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50" charset="-128"/>
                <a:cs typeface="MS PGothic"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charset="0"/>
              <a:buNone/>
              <a:defRPr/>
            </a:pPr>
            <a:r>
              <a:rPr kumimoji="0" lang="ja-JP" altLang="en-US" sz="1982" dirty="0"/>
              <a:t>　</a:t>
            </a:r>
            <a:endParaRPr kumimoji="0" lang="ja-JP" altLang="en-US" sz="5400" dirty="0"/>
          </a:p>
          <a:p>
            <a:pPr marL="0" indent="0">
              <a:buFont typeface="Arial" charset="0"/>
              <a:buNone/>
            </a:pPr>
            <a:endParaRPr kumimoji="0" lang="en-US" altLang="ja-JP" sz="5100" dirty="0"/>
          </a:p>
          <a:p>
            <a:pPr marL="0" indent="0">
              <a:buFont typeface="Arial" charset="0"/>
              <a:buNone/>
            </a:pPr>
            <a:r>
              <a:rPr kumimoji="0" lang="ja-JP" altLang="en-US" sz="5100" dirty="0"/>
              <a:t>     </a:t>
            </a:r>
          </a:p>
          <a:p>
            <a:pPr marL="0" indent="0">
              <a:buFont typeface="Arial" charset="0"/>
              <a:buNone/>
            </a:pPr>
            <a:r>
              <a:rPr kumimoji="0" lang="ja-JP" altLang="en-US" sz="60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kumimoji="0" lang="ja-JP" altLang="en-US" sz="51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kumimoji="0" lang="ja-JP" altLang="en-US" sz="5100" dirty="0">
                <a:solidFill>
                  <a:schemeClr val="tx2">
                    <a:lumMod val="60000"/>
                    <a:lumOff val="4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寄付分類</a:t>
            </a:r>
            <a:r>
              <a:rPr kumimoji="0" lang="ja-JP" altLang="en-US" sz="51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：年次基金</a:t>
            </a:r>
            <a:r>
              <a:rPr kumimoji="0" lang="en-US" altLang="ja-JP" sz="51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kumimoji="0" lang="ja-JP" altLang="en-US" sz="51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ポリオプラス</a:t>
            </a:r>
            <a:r>
              <a:rPr kumimoji="0" lang="en-US" altLang="ja-JP" sz="51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kumimoji="0" lang="ja-JP" altLang="en-US" sz="51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承認された財団補助金</a:t>
            </a:r>
            <a:endParaRPr kumimoji="0" lang="en-US" altLang="ja-JP" sz="51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 一括もしくは合計で、毎年</a:t>
            </a:r>
            <a:r>
              <a:rPr kumimoji="0" lang="en-US" altLang="ja-JP" sz="51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1,000</a:t>
            </a:r>
            <a:r>
              <a:rPr kumimoji="0" lang="ja-JP" altLang="en-US" sz="51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ドル以上をご支援くださる個人への認証。</a:t>
            </a:r>
            <a:endParaRPr kumimoji="0" lang="en-US" altLang="ja-JP" sz="5100" dirty="0">
              <a:solidFill>
                <a:schemeClr val="bg2">
                  <a:lumMod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endParaRPr kumimoji="0" lang="en-US" altLang="ja-JP" sz="5100" dirty="0">
              <a:solidFill>
                <a:schemeClr val="bg2">
                  <a:lumMod val="25000"/>
                </a:schemeClr>
              </a:solidFill>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latin typeface="游ゴシック" panose="020B0400000000000000" pitchFamily="50" charset="-128"/>
                <a:ea typeface="游ゴシック" panose="020B0400000000000000" pitchFamily="50" charset="-128"/>
              </a:rPr>
              <a:t>　　</a:t>
            </a:r>
            <a:endParaRPr kumimoji="0" lang="en-US" altLang="ja-JP" sz="5100" dirty="0">
              <a:latin typeface="游ゴシック" panose="020B0400000000000000" pitchFamily="50" charset="-128"/>
              <a:ea typeface="游ゴシック" panose="020B0400000000000000" pitchFamily="50" charset="-128"/>
            </a:endParaRPr>
          </a:p>
          <a:p>
            <a:pPr marL="0" indent="0">
              <a:buFont typeface="Arial" charset="0"/>
              <a:buNone/>
            </a:pPr>
            <a:endParaRPr kumimoji="0" lang="en-US" altLang="ja-JP" sz="5100"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kumimoji="0" lang="ja-JP" altLang="en-US" sz="51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・恒久基金への寄付または成約額</a:t>
            </a:r>
            <a:r>
              <a:rPr kumimoji="0" lang="en-US" altLang="ja-JP" sz="51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1,000</a:t>
            </a:r>
            <a:r>
              <a:rPr kumimoji="0" lang="ja-JP" altLang="en-US" sz="51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ドル以上の個人への認証。</a:t>
            </a:r>
            <a:endParaRPr kumimoji="0" lang="en-US" altLang="ja-JP" sz="51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・認証レベルはなく、初めて累計が</a:t>
            </a:r>
            <a:r>
              <a:rPr kumimoji="0" lang="en-US" altLang="ja-JP" sz="51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1,000</a:t>
            </a:r>
            <a:r>
              <a:rPr kumimoji="0" lang="ja-JP" altLang="en-US" sz="51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ドルに達したとき、または</a:t>
            </a:r>
            <a:r>
              <a:rPr kumimoji="0" lang="en-US" altLang="ja-JP" sz="51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1,000</a:t>
            </a:r>
            <a:r>
              <a:rPr kumimoji="0" lang="ja-JP" altLang="en-US" sz="51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ドル</a:t>
            </a:r>
            <a:endParaRPr kumimoji="0" lang="en-US" altLang="ja-JP" sz="51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r>
              <a:rPr kumimoji="0" lang="ja-JP" altLang="en-US" sz="51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以上の誓約をしたときに一度だけ認証される。</a:t>
            </a:r>
            <a:endParaRPr kumimoji="0" lang="en-US" altLang="ja-JP" sz="5100" dirty="0">
              <a:solidFill>
                <a:schemeClr val="tx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buFont typeface="Arial" charset="0"/>
              <a:buNone/>
            </a:pPr>
            <a:endParaRPr kumimoji="0" lang="en-US" altLang="ja-JP" sz="5100" dirty="0"/>
          </a:p>
          <a:p>
            <a:pPr marL="0" indent="0">
              <a:buFont typeface="Arial" charset="0"/>
              <a:buNone/>
            </a:pPr>
            <a:endParaRPr kumimoji="0" lang="en-US" altLang="ja-JP" sz="5100" dirty="0"/>
          </a:p>
          <a:p>
            <a:pPr marL="0" indent="0">
              <a:buFont typeface="Arial" charset="0"/>
              <a:buNone/>
            </a:pPr>
            <a:r>
              <a:rPr kumimoji="0" lang="ja-JP" altLang="en-US" sz="5100" dirty="0"/>
              <a:t>　</a:t>
            </a:r>
            <a:endParaRPr kumimoji="0" lang="en-US" altLang="ja-JP" sz="5100" dirty="0"/>
          </a:p>
          <a:p>
            <a:pPr marL="0" indent="0">
              <a:buFont typeface="Arial" charset="0"/>
              <a:buNone/>
            </a:pPr>
            <a:endParaRPr kumimoji="0" lang="en-US" altLang="ja-JP" sz="7300" dirty="0"/>
          </a:p>
          <a:p>
            <a:pPr marL="0" indent="0">
              <a:buFont typeface="Arial" charset="0"/>
              <a:buNone/>
            </a:pPr>
            <a:endParaRPr kumimoji="0" lang="en-US" altLang="ja-JP" sz="7300" dirty="0"/>
          </a:p>
          <a:p>
            <a:pPr marL="0" indent="0">
              <a:buFont typeface="Arial" charset="0"/>
              <a:buNone/>
            </a:pPr>
            <a:r>
              <a:rPr kumimoji="0" lang="ja-JP" altLang="en-US" sz="4500" dirty="0"/>
              <a:t>　　　　　</a:t>
            </a:r>
            <a:endParaRPr kumimoji="0" lang="en-US" altLang="ja-JP" sz="4500" dirty="0"/>
          </a:p>
          <a:p>
            <a:endParaRPr kumimoji="0" lang="ja-JP" altLang="en-US" sz="4500" dirty="0"/>
          </a:p>
          <a:p>
            <a:pPr marL="0" indent="0">
              <a:buFont typeface="Arial" charset="0"/>
              <a:buNone/>
              <a:defRPr/>
            </a:pPr>
            <a:r>
              <a:rPr kumimoji="0" lang="ja-JP" altLang="en-US" sz="1500" dirty="0"/>
              <a:t>　　　　</a:t>
            </a:r>
          </a:p>
          <a:p>
            <a:pPr marL="214323" indent="-214323">
              <a:buFont typeface="Arial" charset="0"/>
              <a:buNone/>
              <a:defRPr/>
            </a:pPr>
            <a:r>
              <a:rPr kumimoji="0" lang="ja-JP" altLang="en-US" sz="1982" dirty="0"/>
              <a:t>　　　</a:t>
            </a:r>
            <a:endParaRPr kumimoji="0" lang="ja-JP" altLang="en-US" sz="1714" dirty="0"/>
          </a:p>
          <a:p>
            <a:pPr marL="214323" indent="-214323">
              <a:buFont typeface="Arial" charset="0"/>
              <a:buNone/>
              <a:defRPr/>
            </a:pPr>
            <a:r>
              <a:rPr kumimoji="0" lang="ja-JP" altLang="en-US" sz="1714" dirty="0"/>
              <a:t>　　　</a:t>
            </a:r>
          </a:p>
          <a:p>
            <a:pPr marL="214323" indent="-214323">
              <a:buFont typeface="Arial" charset="0"/>
              <a:buNone/>
              <a:defRPr/>
            </a:pPr>
            <a:r>
              <a:rPr kumimoji="0" lang="ja-JP" altLang="en-US" sz="1714" dirty="0"/>
              <a:t>　　</a:t>
            </a:r>
          </a:p>
        </p:txBody>
      </p:sp>
      <p:sp>
        <p:nvSpPr>
          <p:cNvPr id="12" name="正方形/長方形 11">
            <a:extLst>
              <a:ext uri="{FF2B5EF4-FFF2-40B4-BE49-F238E27FC236}">
                <a16:creationId xmlns:a16="http://schemas.microsoft.com/office/drawing/2014/main" id="{21D5E77D-9A27-C054-03A6-4FC3BE6A57AD}"/>
              </a:ext>
            </a:extLst>
          </p:cNvPr>
          <p:cNvSpPr/>
          <p:nvPr/>
        </p:nvSpPr>
        <p:spPr>
          <a:xfrm>
            <a:off x="50800" y="1495065"/>
            <a:ext cx="12312004" cy="523220"/>
          </a:xfrm>
          <a:prstGeom prst="rect">
            <a:avLst/>
          </a:prstGeom>
          <a:noFill/>
        </p:spPr>
        <p:txBody>
          <a:bodyPr wrap="square" lIns="91440" tIns="45720" rIns="91440" bIns="45720">
            <a:spAutoFit/>
          </a:bodyPr>
          <a:lstStyle/>
          <a:p>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②</a:t>
            </a:r>
            <a:r>
              <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ポール・ハリス・</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ソサエティ（</a:t>
            </a:r>
            <a:r>
              <a:rPr lang="en-US" altLang="ja-JP"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PHS</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8" name="正方形/長方形 7">
            <a:extLst>
              <a:ext uri="{FF2B5EF4-FFF2-40B4-BE49-F238E27FC236}">
                <a16:creationId xmlns:a16="http://schemas.microsoft.com/office/drawing/2014/main" id="{99B4C9F0-F4C7-E687-F6B2-C760D58CFDBE}"/>
              </a:ext>
            </a:extLst>
          </p:cNvPr>
          <p:cNvSpPr/>
          <p:nvPr/>
        </p:nvSpPr>
        <p:spPr>
          <a:xfrm>
            <a:off x="50800" y="3287270"/>
            <a:ext cx="12312004" cy="523220"/>
          </a:xfrm>
          <a:prstGeom prst="rect">
            <a:avLst/>
          </a:prstGeom>
          <a:noFill/>
        </p:spPr>
        <p:txBody>
          <a:bodyPr wrap="square" lIns="91440" tIns="45720" rIns="91440" bIns="45720">
            <a:spAutoFit/>
          </a:bodyPr>
          <a:lstStyle/>
          <a:p>
            <a:r>
              <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③ ベネファクター</a:t>
            </a:r>
            <a:r>
              <a:rPr lang="en-US" altLang="ja-JP"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ja-JP" alt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867379714"/>
      </p:ext>
    </p:extLst>
  </p:cSld>
  <p:clrMapOvr>
    <a:masterClrMapping/>
  </p:clrMapOvr>
</p:sld>
</file>

<file path=ppt/theme/theme1.xml><?xml version="1.0" encoding="utf-8"?>
<a:theme xmlns:a="http://schemas.openxmlformats.org/drawingml/2006/main" name="1_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2015</Words>
  <Application>Microsoft Office PowerPoint</Application>
  <PresentationFormat>ワイド画面</PresentationFormat>
  <Paragraphs>341</Paragraphs>
  <Slides>16</Slides>
  <Notes>15</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16</vt:i4>
      </vt:variant>
    </vt:vector>
  </HeadingPairs>
  <TitlesOfParts>
    <vt:vector size="28" baseType="lpstr">
      <vt:lpstr>HGP創英ﾌﾟﾚｾﾞﾝｽEB</vt:lpstr>
      <vt:lpstr>HG創英ﾌﾟﾚｾﾞﾝｽEB</vt:lpstr>
      <vt:lpstr>ＭＳ Ｐゴシック</vt:lpstr>
      <vt:lpstr>游ゴシック</vt:lpstr>
      <vt:lpstr>Arial</vt:lpstr>
      <vt:lpstr>Arial Narrow</vt:lpstr>
      <vt:lpstr>Arial Narrow Bold</vt:lpstr>
      <vt:lpstr>Calibri</vt:lpstr>
      <vt:lpstr>Georgia</vt:lpstr>
      <vt:lpstr>Times New Roman</vt:lpstr>
      <vt:lpstr>1_Communications_white</vt:lpstr>
      <vt:lpstr>1_Custom Design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 第2520地区で利用可能なDDF　（2023年7月現在・暫定額）　　　　※単位：ドル</vt:lpstr>
      <vt:lpstr>PowerPoint プレゼンテーション</vt:lpstr>
      <vt:lpstr>６. 寄付分類と認証（個人）①</vt:lpstr>
      <vt:lpstr>６. 寄付分類と認証（個人）②</vt:lpstr>
      <vt:lpstr>６．寄付分類と認証（個人） ③</vt:lpstr>
      <vt:lpstr>７. 認証/ 感謝状（クラブ）①</vt:lpstr>
      <vt:lpstr>７. 認証/ 感謝状（クラブ）②</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ガバナー事務所（仙台） RID.2520</cp:lastModifiedBy>
  <cp:revision>32</cp:revision>
  <cp:lastPrinted>2022-07-25T07:22:30Z</cp:lastPrinted>
  <dcterms:created xsi:type="dcterms:W3CDTF">2020-09-28T05:48:56Z</dcterms:created>
  <dcterms:modified xsi:type="dcterms:W3CDTF">2023-07-24T07:46:40Z</dcterms:modified>
</cp:coreProperties>
</file>