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90" r:id="rId5"/>
    <p:sldId id="260" r:id="rId6"/>
    <p:sldId id="288" r:id="rId7"/>
    <p:sldId id="298" r:id="rId8"/>
    <p:sldId id="283" r:id="rId9"/>
    <p:sldId id="305" r:id="rId10"/>
    <p:sldId id="307" r:id="rId11"/>
    <p:sldId id="301" r:id="rId12"/>
    <p:sldId id="324" r:id="rId13"/>
    <p:sldId id="323" r:id="rId14"/>
    <p:sldId id="310" r:id="rId15"/>
    <p:sldId id="331" r:id="rId16"/>
    <p:sldId id="330" r:id="rId17"/>
    <p:sldId id="318" r:id="rId18"/>
    <p:sldId id="328" r:id="rId19"/>
    <p:sldId id="329" r:id="rId20"/>
    <p:sldId id="332" r:id="rId21"/>
    <p:sldId id="334" r:id="rId22"/>
    <p:sldId id="335" r:id="rId23"/>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BC1865-BFEA-60B0-24C5-786641A7E3A5}" name="Christine Torres" initials="CT" userId="S::christine.torres@rotary.org::1f908bd0-2713-48d1-8566-8cb42a95c3a5" providerId="AD"/>
  <p188:author id="{EC04C566-B5B9-56B8-F65F-9F48DC698AF1}" name="Sarah Cunningham" initials="SC" userId="S::Sarah.Cunningham@rotary.org::6abc8153-2cac-4184-9ff2-a755d723d0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Cunningham" initials="SC" lastIdx="7" clrIdx="0">
    <p:extLst>
      <p:ext uri="{19B8F6BF-5375-455C-9EA6-DF929625EA0E}">
        <p15:presenceInfo xmlns:p15="http://schemas.microsoft.com/office/powerpoint/2012/main" userId="S::Sarah.Cunningham@rotary.org::6abc8153-2cac-4184-9ff2-a755d723d0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48595D"/>
    <a:srgbClr val="617E92"/>
    <a:srgbClr val="9B988D"/>
    <a:srgbClr val="2D5596"/>
    <a:srgbClr val="858E91"/>
    <a:srgbClr val="00B2B1"/>
    <a:srgbClr val="00B0E3"/>
    <a:srgbClr val="FFFFFF"/>
    <a:srgbClr val="ED2B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846" autoAdjust="0"/>
  </p:normalViewPr>
  <p:slideViewPr>
    <p:cSldViewPr snapToGrid="0">
      <p:cViewPr>
        <p:scale>
          <a:sx n="61" d="100"/>
          <a:sy n="61" d="100"/>
        </p:scale>
        <p:origin x="1074"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F58907-6429-4443-AE81-094262617D0D}" type="datetimeFigureOut">
              <a:rPr lang="en-US" smtClean="0"/>
              <a:t>7/6/2023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9D98C1-D915-1D47-8B1C-7192028AD135}" type="slidenum">
              <a:rPr lang="en-US" smtClean="0"/>
              <a:t>‹#›</a:t>
            </a:fld>
            <a:endParaRPr lang="en-US"/>
          </a:p>
        </p:txBody>
      </p:sp>
    </p:spTree>
    <p:extLst>
      <p:ext uri="{BB962C8B-B14F-4D97-AF65-F5344CB8AC3E}">
        <p14:creationId xmlns:p14="http://schemas.microsoft.com/office/powerpoint/2010/main" val="164125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EFFD5-49AC-7B46-93A7-811784E66F77}"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B2294-2815-0641-BA18-00635844A3C8}" type="slidenum">
              <a:rPr lang="en-US" smtClean="0"/>
              <a:t>‹#›</a:t>
            </a:fld>
            <a:endParaRPr lang="en-US"/>
          </a:p>
        </p:txBody>
      </p:sp>
    </p:spTree>
    <p:extLst>
      <p:ext uri="{BB962C8B-B14F-4D97-AF65-F5344CB8AC3E}">
        <p14:creationId xmlns:p14="http://schemas.microsoft.com/office/powerpoint/2010/main" val="1488647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S PMincho"/>
        <a:ea typeface="MS PMincho"/>
        <a:cs typeface="MS PMincho"/>
      </a:defRPr>
    </a:lvl1pPr>
    <a:lvl2pPr marL="457200" algn="l" defTabSz="914400" rtl="0" eaLnBrk="1" latinLnBrk="0" hangingPunct="1">
      <a:defRPr sz="1200" kern="1200">
        <a:solidFill>
          <a:schemeClr val="tx1"/>
        </a:solidFill>
        <a:latin typeface="MS PMincho"/>
        <a:ea typeface="MS PMincho"/>
        <a:cs typeface="MS PMincho"/>
      </a:defRPr>
    </a:lvl2pPr>
    <a:lvl3pPr marL="914400" algn="l" defTabSz="914400" rtl="0" eaLnBrk="1" latinLnBrk="0" hangingPunct="1">
      <a:defRPr sz="1200" kern="1200">
        <a:solidFill>
          <a:schemeClr val="tx1"/>
        </a:solidFill>
        <a:latin typeface="MS PMincho"/>
        <a:ea typeface="MS PMincho"/>
        <a:cs typeface="MS PMincho"/>
      </a:defRPr>
    </a:lvl3pPr>
    <a:lvl4pPr marL="1371600" algn="l" defTabSz="914400" rtl="0" eaLnBrk="1" latinLnBrk="0" hangingPunct="1">
      <a:defRPr sz="1200" kern="1200">
        <a:solidFill>
          <a:schemeClr val="tx1"/>
        </a:solidFill>
        <a:latin typeface="MS PMincho"/>
        <a:ea typeface="MS PMincho"/>
        <a:cs typeface="MS PMincho"/>
      </a:defRPr>
    </a:lvl4pPr>
    <a:lvl5pPr marL="1828800" algn="l" defTabSz="914400" rtl="0" eaLnBrk="1" latinLnBrk="0" hangingPunct="1">
      <a:defRPr sz="1200" kern="1200">
        <a:solidFill>
          <a:schemeClr val="tx1"/>
        </a:solidFill>
        <a:latin typeface="MS PMincho"/>
        <a:ea typeface="MS PMincho"/>
        <a:cs typeface="MS PMincho"/>
      </a:defRPr>
    </a:lvl5pPr>
    <a:lvl6pPr marL="2286000" algn="l" defTabSz="914400" rtl="0" eaLnBrk="1" latinLnBrk="0" hangingPunct="1">
      <a:defRPr sz="1200" kern="1200">
        <a:solidFill>
          <a:schemeClr val="tx1"/>
        </a:solidFill>
        <a:latin typeface="MS PMincho"/>
        <a:ea typeface="MS PMincho"/>
        <a:cs typeface="MS PMincho"/>
      </a:defRPr>
    </a:lvl6pPr>
    <a:lvl7pPr marL="2743200" algn="l" defTabSz="914400" rtl="0" eaLnBrk="1" latinLnBrk="0" hangingPunct="1">
      <a:defRPr sz="1200" kern="1200">
        <a:solidFill>
          <a:schemeClr val="tx1"/>
        </a:solidFill>
        <a:latin typeface="MS PMincho"/>
        <a:ea typeface="MS PMincho"/>
        <a:cs typeface="MS PMincho"/>
      </a:defRPr>
    </a:lvl7pPr>
    <a:lvl8pPr marL="3200400" algn="l" defTabSz="914400" rtl="0" eaLnBrk="1" latinLnBrk="0" hangingPunct="1">
      <a:defRPr sz="1200" kern="1200">
        <a:solidFill>
          <a:schemeClr val="tx1"/>
        </a:solidFill>
        <a:latin typeface="MS PMincho"/>
        <a:ea typeface="MS PMincho"/>
        <a:cs typeface="MS PMincho"/>
      </a:defRPr>
    </a:lvl8pPr>
    <a:lvl9pPr marL="3657600" algn="l" defTabSz="914400" rtl="0" eaLnBrk="1" latinLnBrk="0" hangingPunct="1">
      <a:defRPr sz="1200" kern="1200">
        <a:solidFill>
          <a:schemeClr val="tx1"/>
        </a:solidFill>
        <a:latin typeface="MS PMincho"/>
        <a:ea typeface="MS PMincho"/>
        <a:cs typeface="MS PMincho"/>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solidFill>
                  <a:srgbClr val="00B0F0"/>
                </a:solidFill>
                <a:latin typeface="Noto Serif JP"/>
                <a:ea typeface="MS PMincho"/>
              </a:rPr>
              <a:t>このプレゼンテーションでは、</a:t>
            </a:r>
            <a:r>
              <a:rPr lang="ja-JP" altLang="en-US" b="0" i="0" u="none" baseline="0" dirty="0">
                <a:solidFill>
                  <a:srgbClr val="00B0F0"/>
                </a:solidFill>
                <a:latin typeface="Noto Serif JP"/>
                <a:ea typeface="MS PMincho"/>
              </a:rPr>
              <a:t>ロータリー平和センター及び</a:t>
            </a:r>
            <a:r>
              <a:rPr lang="ja" b="0" i="0" u="none" baseline="0" dirty="0">
                <a:solidFill>
                  <a:srgbClr val="00B0F0"/>
                </a:solidFill>
                <a:latin typeface="Noto Serif JP"/>
                <a:ea typeface="MS PMincho"/>
              </a:rPr>
              <a:t>ロータリー平和フェローシップと</a:t>
            </a:r>
            <a:r>
              <a:rPr lang="ja-JP" altLang="en-US" b="0" i="0" u="none" baseline="0" dirty="0">
                <a:solidFill>
                  <a:srgbClr val="00B0F0"/>
                </a:solidFill>
                <a:latin typeface="Noto Serif JP"/>
                <a:ea typeface="MS PMincho"/>
              </a:rPr>
              <a:t>ロータリー学友会</a:t>
            </a:r>
            <a:r>
              <a:rPr lang="ja" b="0" i="0" u="none" baseline="0" dirty="0">
                <a:solidFill>
                  <a:srgbClr val="00B0F0"/>
                </a:solidFill>
                <a:latin typeface="Noto Serif JP"/>
                <a:ea typeface="MS PMincho"/>
              </a:rPr>
              <a:t>について紹介します。  </a:t>
            </a:r>
            <a:endParaRPr lang="ja" altLang="en-US" sz="1200" dirty="0">
              <a:solidFill>
                <a:srgbClr val="00B0F0"/>
              </a:solidFill>
              <a:latin typeface="Noto Serif JP" panose="02040502050405020303" pitchFamily="18" charset="0"/>
              <a:ea typeface="MS PMincho" pitchFamily="-111" charset="-128"/>
            </a:endParaRPr>
          </a:p>
          <a:p>
            <a:pPr algn="l" rtl="0" eaLnBrk="1" hangingPunct="1"/>
            <a:endParaRPr lang="ja" altLang="en-US" dirty="0">
              <a:latin typeface="Noto Sans JP" panose="020B0604020202020204" pitchFamily="34" charset="0"/>
              <a:ea typeface="MS PMincho"/>
              <a:cs typeface="MS PMinch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 dirty="0"/>
          </a:p>
        </p:txBody>
      </p:sp>
      <p:sp>
        <p:nvSpPr>
          <p:cNvPr id="4" name="Slide Number Placeholder 3"/>
          <p:cNvSpPr>
            <a:spLocks noGrp="1"/>
          </p:cNvSpPr>
          <p:nvPr>
            <p:ph type="sldNum" sz="quarter" idx="10"/>
          </p:nvPr>
        </p:nvSpPr>
        <p:spPr/>
        <p:txBody>
          <a:bodyPr/>
          <a:lstStyle/>
          <a:p>
            <a:pPr algn="l" rtl="0"/>
            <a:fld id="{55CB2294-2815-0641-BA18-00635844A3C8}" type="slidenum">
              <a:rPr/>
              <a:t>1</a:t>
            </a:fld>
            <a:endParaRPr lang="ja"/>
          </a:p>
        </p:txBody>
      </p:sp>
    </p:spTree>
    <p:extLst>
      <p:ext uri="{BB962C8B-B14F-4D97-AF65-F5344CB8AC3E}">
        <p14:creationId xmlns:p14="http://schemas.microsoft.com/office/powerpoint/2010/main" val="571892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dirty="0"/>
          </a:p>
        </p:txBody>
      </p:sp>
      <p:sp>
        <p:nvSpPr>
          <p:cNvPr id="4" name="Slide Number Placeholder 3"/>
          <p:cNvSpPr>
            <a:spLocks noGrp="1"/>
          </p:cNvSpPr>
          <p:nvPr>
            <p:ph type="sldNum" sz="quarter" idx="5"/>
          </p:nvPr>
        </p:nvSpPr>
        <p:spPr/>
        <p:txBody>
          <a:bodyPr/>
          <a:lstStyle/>
          <a:p>
            <a:pPr algn="l" rtl="0"/>
            <a:fld id="{55CB2294-2815-0641-BA18-00635844A3C8}" type="slidenum">
              <a:rPr/>
              <a:t>13</a:t>
            </a:fld>
            <a:endParaRPr lang="ja"/>
          </a:p>
        </p:txBody>
      </p:sp>
    </p:spTree>
    <p:extLst>
      <p:ext uri="{BB962C8B-B14F-4D97-AF65-F5344CB8AC3E}">
        <p14:creationId xmlns:p14="http://schemas.microsoft.com/office/powerpoint/2010/main" val="3771459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dirty="0"/>
          </a:p>
        </p:txBody>
      </p:sp>
      <p:sp>
        <p:nvSpPr>
          <p:cNvPr id="4" name="Slide Number Placeholder 3"/>
          <p:cNvSpPr>
            <a:spLocks noGrp="1"/>
          </p:cNvSpPr>
          <p:nvPr>
            <p:ph type="sldNum" sz="quarter" idx="5"/>
          </p:nvPr>
        </p:nvSpPr>
        <p:spPr/>
        <p:txBody>
          <a:bodyPr/>
          <a:lstStyle/>
          <a:p>
            <a:pPr algn="l" rtl="0"/>
            <a:fld id="{55CB2294-2815-0641-BA18-00635844A3C8}" type="slidenum">
              <a:rPr/>
              <a:t>14</a:t>
            </a:fld>
            <a:endParaRPr lang="ja"/>
          </a:p>
        </p:txBody>
      </p:sp>
    </p:spTree>
    <p:extLst>
      <p:ext uri="{BB962C8B-B14F-4D97-AF65-F5344CB8AC3E}">
        <p14:creationId xmlns:p14="http://schemas.microsoft.com/office/powerpoint/2010/main" val="403754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baseline="0" dirty="0">
                <a:latin typeface="Noto Serif JP"/>
                <a:ea typeface="MS PMincho" pitchFamily="-111" charset="-128"/>
              </a:rPr>
              <a:t>申請方法</a:t>
            </a:r>
            <a:r>
              <a:rPr lang="ja" b="0" i="0" u="none" baseline="0" dirty="0">
                <a:latin typeface="Noto Serif JP"/>
                <a:ea typeface="MS PMincho" pitchFamily="-111" charset="-128"/>
              </a:rPr>
              <a:t> </a:t>
            </a:r>
            <a:endParaRPr lang="ja" altLang="en-US" sz="1200" baseline="0" dirty="0">
              <a:latin typeface="Noto Serif JP" panose="02040502050405020303" pitchFamily="18" charset="0"/>
              <a:ea typeface="MS PMincho" pitchFamily="-111" charset="-128"/>
            </a:endParaRPr>
          </a:p>
          <a:p>
            <a:endParaRPr lang="ja" altLang="en-US" sz="1200" dirty="0">
              <a:latin typeface="Noto Serif JP" panose="02040502050405020303" pitchFamily="18" charset="0"/>
              <a:ea typeface="MS PMincho" pitchFamily="-111" charset="-128"/>
            </a:endParaRPr>
          </a:p>
          <a:p>
            <a:pPr marL="171450" indent="-171450" algn="l" rtl="0">
              <a:buFont typeface="Arial" panose="020B0604020202020204" pitchFamily="34" charset="0"/>
              <a:buChar char="•"/>
            </a:pPr>
            <a:r>
              <a:rPr lang="ja" sz="1200" b="0" i="0" u="none" baseline="0" dirty="0">
                <a:latin typeface="Noto Serif JP"/>
                <a:ea typeface="MS PMincho" pitchFamily="-111" charset="-128"/>
              </a:rPr>
              <a:t>候補者は、2月からオンライン申請を開始できます。候補者はまた、すべての申請要件と制約事項を注意して読み、各ロータリー平和センターのカリキュラムとプログラムについて十分に調べた上で、修士号プログラムの場合は第1・2希望の平和センター、修了証プログラムの場合は1つの平和センターを選ぶ準備を整える必要がありま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 sz="1200" b="1" i="0" u="none" baseline="0" dirty="0">
                <a:solidFill>
                  <a:srgbClr val="060606"/>
                </a:solidFill>
                <a:latin typeface="Noto Sans JP" panose="020B0604020202020204" pitchFamily="34" charset="0"/>
                <a:ea typeface="Noto Sans JP" panose="020B0604020202020204" pitchFamily="34" charset="0"/>
                <a:cs typeface="Noto Sans JP" panose="020B0604020202020204" pitchFamily="34" charset="0"/>
              </a:rPr>
              <a:t>申請には、履歴書、大学および／または職場からの推薦状、小論文、在籍した大学の学業成績証明書（修士号プログラムのみ）、英語能力試験のスコア（修士号プログラムのみ）、社会的インパクトのプラン（専門能力開発修了証プログラムのみ）が必要です。</a:t>
            </a:r>
            <a:endParaRPr lang="ja" altLang="en-US" sz="1200" baseline="0" dirty="0">
              <a:latin typeface="Noto Serif JP" panose="02040502050405020303" pitchFamily="18" charset="0"/>
              <a:ea typeface="MS PMincho" pitchFamily="-111" charset="-128"/>
            </a:endParaRPr>
          </a:p>
          <a:p>
            <a:pPr marL="171450" indent="-171450" algn="l" rtl="0">
              <a:buFont typeface="Arial" panose="020B0604020202020204" pitchFamily="34" charset="0"/>
              <a:buChar char="•"/>
            </a:pPr>
            <a:r>
              <a:rPr lang="ja" sz="1200" b="0" i="0" u="none" baseline="0" dirty="0">
                <a:latin typeface="Noto Serif JP"/>
                <a:ea typeface="MS PMincho" pitchFamily="-111" charset="-128"/>
              </a:rPr>
              <a:t>候補者は、地元のクラブと積極的に連絡を取り、地元や海外におけるロータリーの活動について認識を深めることが奨励されます。候補者は、最寄りのロータリークラブを見つけるために、「クラブ検索」を使うことができます。申請プロセスにおけるクラブからの推薦は任意ですが、強く推奨されています。</a:t>
            </a:r>
            <a:endParaRPr lang="ja" altLang="en-US" sz="1200" baseline="0" dirty="0">
              <a:latin typeface="Noto Serif JP" panose="02040502050405020303" pitchFamily="18" charset="0"/>
              <a:ea typeface="MS PMincho" pitchFamily="-111" charset="-128"/>
            </a:endParaRPr>
          </a:p>
          <a:p>
            <a:pPr marL="171450" indent="-171450" algn="l" rtl="0">
              <a:buFont typeface="Arial" panose="020B0604020202020204" pitchFamily="34" charset="0"/>
              <a:buChar char="•"/>
            </a:pPr>
            <a:r>
              <a:rPr lang="ja" sz="1200" b="0" i="0" u="none" baseline="0" dirty="0">
                <a:latin typeface="Noto Serif JP"/>
                <a:ea typeface="MS PMincho" pitchFamily="-111" charset="-128"/>
              </a:rPr>
              <a:t>候補者は、オンライン申請書に必要事項を入力し、5月15日までにロータリー財団に提出します。</a:t>
            </a:r>
            <a:r>
              <a:rPr lang="ja" b="0" i="0" u="none" baseline="0" dirty="0">
                <a:latin typeface="Noto Serif JP"/>
                <a:ea typeface="MS PMincho" pitchFamily="-111" charset="-128"/>
              </a:rPr>
              <a:t> </a:t>
            </a:r>
            <a:endParaRPr lang="ja" altLang="en-US" sz="1200" baseline="0" dirty="0">
              <a:latin typeface="Noto Serif JP" panose="02040502050405020303" pitchFamily="18" charset="0"/>
              <a:ea typeface="MS PMincho" pitchFamily="-111" charset="-128"/>
            </a:endParaRPr>
          </a:p>
          <a:p>
            <a:pPr marL="171450" indent="-171450" algn="l" rtl="0">
              <a:buFont typeface="Arial" panose="020B0604020202020204" pitchFamily="34" charset="0"/>
              <a:buChar char="•"/>
            </a:pPr>
            <a:r>
              <a:rPr lang="ja" b="0" i="0" u="none" baseline="0" dirty="0"/>
              <a:t>推薦を得る：</a:t>
            </a:r>
            <a:r>
              <a:rPr lang="ja" b="1" i="0" u="none" baseline="0" dirty="0"/>
              <a:t>6月初旬、資格を満たした申請書は、ロータリークラブ会員またはプログラム学友で、研修を受けたロータリー推薦人（Rotary endorser）に割り当てられます。推薦人が、6月中に面接日を決めるために連絡をします。</a:t>
            </a:r>
            <a:r>
              <a:rPr lang="ja" b="1" i="0" u="none" kern="1200" baseline="0" dirty="0">
                <a:effectLst/>
              </a:rPr>
              <a:t>推薦人が面接を行い、7月1日までに推薦の決定について提出します。</a:t>
            </a:r>
            <a:endParaRPr lang="ja" b="0" i="0" dirty="0">
              <a:cs typeface="Noto Sans JP"/>
            </a:endParaRPr>
          </a:p>
          <a:p>
            <a:endParaRPr lang="ja" dirty="0"/>
          </a:p>
        </p:txBody>
      </p:sp>
      <p:sp>
        <p:nvSpPr>
          <p:cNvPr id="4" name="Slide Number Placeholder 3"/>
          <p:cNvSpPr>
            <a:spLocks noGrp="1"/>
          </p:cNvSpPr>
          <p:nvPr>
            <p:ph type="sldNum" sz="quarter" idx="10"/>
          </p:nvPr>
        </p:nvSpPr>
        <p:spPr/>
        <p:txBody>
          <a:bodyPr/>
          <a:lstStyle/>
          <a:p>
            <a:pPr algn="l" rtl="0"/>
            <a:fld id="{55CB2294-2815-0641-BA18-00635844A3C8}" type="slidenum">
              <a:rPr/>
              <a:t>15</a:t>
            </a:fld>
            <a:endParaRPr lang="ja"/>
          </a:p>
        </p:txBody>
      </p:sp>
    </p:spTree>
    <p:extLst>
      <p:ext uri="{BB962C8B-B14F-4D97-AF65-F5344CB8AC3E}">
        <p14:creationId xmlns:p14="http://schemas.microsoft.com/office/powerpoint/2010/main" val="218924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baseline="0">
                <a:latin typeface="Noto Serif JP" panose="02040502050405020303" pitchFamily="18" charset="0"/>
                <a:ea typeface="MS PMincho" pitchFamily="-111" charset="-128"/>
              </a:rPr>
              <a:t>選出手続</a:t>
            </a:r>
          </a:p>
          <a:p>
            <a:endParaRPr lang="ja" sz="1200" strike="sngStrike" kern="1200" dirty="0">
              <a:solidFill>
                <a:schemeClr val="tx1"/>
              </a:solidFill>
              <a:effectLst/>
              <a:latin typeface="MS PMincho"/>
              <a:ea typeface="MS PMincho"/>
              <a:cs typeface="MS PMincho"/>
            </a:endParaRPr>
          </a:p>
          <a:p>
            <a:pPr marL="171450" indent="-171450" algn="l" rtl="0">
              <a:buFont typeface="Arial" panose="020B0604020202020204" pitchFamily="34" charset="0"/>
              <a:buChar char="•"/>
            </a:pPr>
            <a:r>
              <a:rPr lang="ja" sz="1200" b="0" i="0" u="none" baseline="0">
                <a:latin typeface="Noto Serif JP" panose="02040502050405020303" pitchFamily="18" charset="0"/>
                <a:ea typeface="MS PMincho" pitchFamily="-111" charset="-128"/>
              </a:rPr>
              <a:t>7月から10月にかけて、ロータリアンと大学の代表者から成るロータリー平和センター委員会による選考が行われます。選考の基準は以下の通りです。</a:t>
            </a:r>
          </a:p>
          <a:p>
            <a:pPr marL="342900" lvl="0" indent="-342900" algn="l" rtl="0">
              <a:buFont typeface="Arial" panose="020B0604020202020204" pitchFamily="34" charset="0"/>
              <a:buChar char="•"/>
            </a:pPr>
            <a:endParaRPr lang="ja" altLang="en-US" sz="1700" dirty="0">
              <a:solidFill>
                <a:srgbClr val="060606"/>
              </a:solidFill>
              <a:latin typeface="Noto Sans JP" panose="020B0604020202020204" pitchFamily="34" charset="0"/>
              <a:cs typeface="Noto Sans JP" panose="020B0604020202020204" pitchFamily="34" charset="0"/>
            </a:endParaRPr>
          </a:p>
          <a:p>
            <a:pPr marL="742950" lvl="1" indent="-285750" algn="l" rtl="0">
              <a:buFont typeface="Arial" panose="020B0604020202020204" pitchFamily="34" charset="0"/>
              <a:buChar char="•"/>
            </a:pPr>
            <a:r>
              <a:rPr lang="ja" sz="1700" b="0" i="0" u="none" baseline="0">
                <a:solidFill>
                  <a:srgbClr val="000000"/>
                </a:solidFill>
                <a:latin typeface="Noto Sans JP" panose="020B0604020202020204" pitchFamily="34" charset="0"/>
                <a:ea typeface="Noto Sans JP" panose="020B0604020202020204" pitchFamily="34" charset="0"/>
                <a:cs typeface="Noto Sans JP" panose="020B0604020202020204" pitchFamily="34" charset="0"/>
              </a:rPr>
              <a:t>平和と開発への熱意</a:t>
            </a:r>
          </a:p>
          <a:p>
            <a:pPr marL="742950" lvl="1" indent="-285750" algn="l" rtl="0">
              <a:buFont typeface="Arial" panose="020B0604020202020204" pitchFamily="34" charset="0"/>
              <a:buChar char="•"/>
            </a:pPr>
            <a:r>
              <a:rPr lang="ja" sz="1700" b="0" i="0" u="none" baseline="0">
                <a:solidFill>
                  <a:srgbClr val="000000"/>
                </a:solidFill>
                <a:latin typeface="Noto Sans JP" panose="020B0604020202020204" pitchFamily="34" charset="0"/>
                <a:ea typeface="Noto Sans JP" panose="020B0604020202020204" pitchFamily="34" charset="0"/>
                <a:cs typeface="Noto Sans JP" panose="020B0604020202020204" pitchFamily="34" charset="0"/>
              </a:rPr>
              <a:t>リーダーとしての資質</a:t>
            </a:r>
          </a:p>
          <a:p>
            <a:pPr marL="742950" lvl="1" indent="-285750" algn="l" rtl="0">
              <a:buFont typeface="Arial" panose="020B0604020202020204" pitchFamily="34" charset="0"/>
              <a:buChar char="•"/>
            </a:pPr>
            <a:r>
              <a:rPr lang="ja" sz="1700" b="0" i="0" u="none" baseline="0">
                <a:solidFill>
                  <a:srgbClr val="000000"/>
                </a:solidFill>
                <a:latin typeface="Noto Sans JP" panose="020B0604020202020204" pitchFamily="34" charset="0"/>
                <a:ea typeface="Noto Sans JP" panose="020B0604020202020204" pitchFamily="34" charset="0"/>
                <a:cs typeface="Noto Sans JP" panose="020B0604020202020204" pitchFamily="34" charset="0"/>
              </a:rPr>
              <a:t>フェローシップの目的およびロータリーとの適合性</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 sz="1800" b="1" i="0" u="none" baseline="0">
                <a:solidFill>
                  <a:srgbClr val="008080"/>
                </a:solidFill>
                <a:effectLst/>
                <a:latin typeface="MS PMincho" panose="020B0606030504020204" pitchFamily="34" charset="0"/>
                <a:ea typeface="Noto Serif JP" panose="02020603050405020304" pitchFamily="18" charset="0"/>
                <a:cs typeface="Noto Serif JP" panose="02020603050405020304" pitchFamily="18" charset="0"/>
              </a:rPr>
              <a:t>学業成績および希望する大学のプログラムとの適合性</a:t>
            </a:r>
            <a:endParaRPr lang="ja" sz="1700" b="1" u="none" dirty="0">
              <a:solidFill>
                <a:srgbClr val="000000"/>
              </a:solidFill>
              <a:latin typeface="Noto Sans JP" panose="020B0604020202020204" pitchFamily="34" charset="0"/>
              <a:cs typeface="Noto Sans JP" panose="020B0604020202020204" pitchFamily="34" charset="0"/>
            </a:endParaRPr>
          </a:p>
          <a:p>
            <a:pPr marL="742950" lvl="1" indent="-285750" algn="l" rtl="0">
              <a:buFont typeface="Arial" panose="020B0604020202020204" pitchFamily="34" charset="0"/>
              <a:buChar char="•"/>
            </a:pPr>
            <a:r>
              <a:rPr lang="ja" sz="1700" b="0" i="0" u="none" baseline="0">
                <a:solidFill>
                  <a:srgbClr val="000000"/>
                </a:solidFill>
                <a:latin typeface="Noto Sans JP" panose="020B0604020202020204" pitchFamily="34" charset="0"/>
                <a:ea typeface="Noto Sans JP" panose="020B0604020202020204" pitchFamily="34" charset="0"/>
                <a:cs typeface="Noto Sans JP" panose="020B0604020202020204" pitchFamily="34" charset="0"/>
              </a:rPr>
              <a:t>専門能力開発修了証プログラムの候補者のみ：社会変革イニシアチブの実施可能性とインパクト</a:t>
            </a:r>
            <a:endParaRPr lang="ja" altLang="en-US" sz="1200" dirty="0">
              <a:latin typeface="Noto Serif JP" panose="02040502050405020303" pitchFamily="18" charset="0"/>
              <a:ea typeface="MS PMincho" pitchFamily="-111" charset="-128"/>
            </a:endParaRPr>
          </a:p>
          <a:p>
            <a:pPr marL="171450" indent="-171450" algn="l" rtl="0">
              <a:buFont typeface="Arial" panose="020B0604020202020204" pitchFamily="34" charset="0"/>
              <a:buChar char="•"/>
            </a:pPr>
            <a:endParaRPr lang="ja" altLang="en-US" sz="1200" dirty="0">
              <a:latin typeface="Noto Serif JP" panose="02040502050405020303" pitchFamily="18" charset="0"/>
              <a:ea typeface="MS PMincho" pitchFamily="-111" charset="-128"/>
            </a:endParaRPr>
          </a:p>
          <a:p>
            <a:pPr marL="171450" indent="-171450" algn="l" rtl="0">
              <a:buFont typeface="Arial" panose="020B0604020202020204" pitchFamily="34" charset="0"/>
              <a:buChar char="•"/>
            </a:pPr>
            <a:r>
              <a:rPr lang="ja" sz="1200" b="0" i="0" u="none" baseline="0">
                <a:latin typeface="Noto Serif JP" panose="02040502050405020303" pitchFamily="18" charset="0"/>
                <a:ea typeface="MS PMincho" pitchFamily="-111" charset="-128"/>
              </a:rPr>
              <a:t>結果は11月に申請者に通知されます。修士号プログラムのフェローとして選ばれたら、各大学への入学申請を行います。 </a:t>
            </a:r>
          </a:p>
          <a:p>
            <a:pPr marL="0" indent="0" algn="l" rtl="0">
              <a:buFont typeface="Arial" panose="020B0604020202020204" pitchFamily="34" charset="0"/>
              <a:buNone/>
            </a:pPr>
            <a:endParaRPr lang="ja" altLang="en-US" sz="1200" dirty="0">
              <a:latin typeface="Noto Serif JP" panose="02040502050405020303" pitchFamily="18" charset="0"/>
              <a:ea typeface="MS PMincho" pitchFamily="-111"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 sz="1200" b="0" i="0" u="none" baseline="0">
                <a:solidFill>
                  <a:srgbClr val="060606"/>
                </a:solidFill>
                <a:latin typeface="Noto Sans JP" panose="020B0604020202020204" pitchFamily="34" charset="0"/>
                <a:ea typeface="Noto Sans JP" panose="020B0604020202020204" pitchFamily="34" charset="0"/>
                <a:cs typeface="Noto Sans JP" panose="020B0604020202020204" pitchFamily="34" charset="0"/>
              </a:rPr>
              <a:t>選出された平和フェローは、別途、提携大学に入学申請を提出する </a:t>
            </a:r>
          </a:p>
          <a:p>
            <a:endParaRPr lang="ja" dirty="0"/>
          </a:p>
        </p:txBody>
      </p:sp>
      <p:sp>
        <p:nvSpPr>
          <p:cNvPr id="4" name="Slide Number Placeholder 3"/>
          <p:cNvSpPr>
            <a:spLocks noGrp="1"/>
          </p:cNvSpPr>
          <p:nvPr>
            <p:ph type="sldNum" sz="quarter" idx="10"/>
          </p:nvPr>
        </p:nvSpPr>
        <p:spPr/>
        <p:txBody>
          <a:bodyPr/>
          <a:lstStyle/>
          <a:p>
            <a:pPr algn="l" rtl="0"/>
            <a:fld id="{55CB2294-2815-0641-BA18-00635844A3C8}" type="slidenum">
              <a:rPr/>
              <a:t>16</a:t>
            </a:fld>
            <a:endParaRPr lang="ja"/>
          </a:p>
        </p:txBody>
      </p:sp>
    </p:spTree>
    <p:extLst>
      <p:ext uri="{BB962C8B-B14F-4D97-AF65-F5344CB8AC3E}">
        <p14:creationId xmlns:p14="http://schemas.microsoft.com/office/powerpoint/2010/main" val="2170023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5CB2294-2815-0641-BA18-00635844A3C8}" type="slidenum">
              <a:rPr lang="en-US" smtClean="0"/>
              <a:t>17</a:t>
            </a:fld>
            <a:endParaRPr lang="en-US"/>
          </a:p>
        </p:txBody>
      </p:sp>
    </p:spTree>
    <p:extLst>
      <p:ext uri="{BB962C8B-B14F-4D97-AF65-F5344CB8AC3E}">
        <p14:creationId xmlns:p14="http://schemas.microsoft.com/office/powerpoint/2010/main" val="235018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kern="1200" baseline="0">
                <a:solidFill>
                  <a:schemeClr val="tx1"/>
                </a:solidFill>
                <a:effectLst/>
                <a:latin typeface="Noto Serif JP" panose="02040502050405020303" pitchFamily="18" charset="0"/>
                <a:ea typeface="MS PMincho" pitchFamily="-107" charset="-128"/>
                <a:cs typeface="MS PMincho" pitchFamily="-107" charset="-128"/>
              </a:rPr>
              <a:t>ロータリー平和センタープログラムにはビジョンがあります。それは、紛争予防と解決に取り組む平和活動家とリーダーのネットワークを通じた、持続可能な平和の構築です。 </a:t>
            </a:r>
          </a:p>
          <a:p>
            <a:endParaRPr lang="ja" sz="1200" kern="1200" dirty="0">
              <a:solidFill>
                <a:schemeClr val="tx1"/>
              </a:solidFill>
              <a:effectLst/>
              <a:latin typeface="Noto Serif JP" panose="02040502050405020303" pitchFamily="18" charset="0"/>
              <a:ea typeface="MS PMincho" pitchFamily="-107" charset="-128"/>
              <a:cs typeface="MS PMincho" pitchFamily="-107"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 dirty="0"/>
          </a:p>
        </p:txBody>
      </p:sp>
      <p:sp>
        <p:nvSpPr>
          <p:cNvPr id="4" name="Slide Number Placeholder 3"/>
          <p:cNvSpPr>
            <a:spLocks noGrp="1"/>
          </p:cNvSpPr>
          <p:nvPr>
            <p:ph type="sldNum" sz="quarter" idx="10"/>
          </p:nvPr>
        </p:nvSpPr>
        <p:spPr/>
        <p:txBody>
          <a:bodyPr/>
          <a:lstStyle/>
          <a:p>
            <a:pPr algn="l" rtl="0"/>
            <a:fld id="{55CB2294-2815-0641-BA18-00635844A3C8}" type="slidenum">
              <a:rPr/>
              <a:t>2</a:t>
            </a:fld>
            <a:endParaRPr lang="ja"/>
          </a:p>
        </p:txBody>
      </p:sp>
    </p:spTree>
    <p:extLst>
      <p:ext uri="{BB962C8B-B14F-4D97-AF65-F5344CB8AC3E}">
        <p14:creationId xmlns:p14="http://schemas.microsoft.com/office/powerpoint/2010/main" val="94914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1" i="0" u="none" baseline="0" dirty="0">
                <a:latin typeface="Noto Serif JP"/>
                <a:ea typeface="MS PMincho"/>
              </a:rPr>
              <a:t>ロータリー平和センターは7つ</a:t>
            </a:r>
            <a:r>
              <a:rPr lang="ja" sz="1200" b="0" i="0" u="none" baseline="0" dirty="0">
                <a:latin typeface="Noto Serif JP"/>
                <a:ea typeface="MS PMincho"/>
              </a:rPr>
              <a:t>あり、</a:t>
            </a:r>
            <a:r>
              <a:rPr lang="ja" sz="1200" b="1" i="0" u="none" baseline="0" dirty="0">
                <a:latin typeface="Noto Serif JP"/>
                <a:ea typeface="MS PMincho"/>
              </a:rPr>
              <a:t>8つの大学</a:t>
            </a:r>
            <a:r>
              <a:rPr lang="ja" sz="1200" b="0" i="0" u="none" baseline="0" dirty="0">
                <a:latin typeface="Noto Serif JP"/>
                <a:ea typeface="MS PMincho"/>
              </a:rPr>
              <a:t>に設置されています。</a:t>
            </a:r>
            <a:r>
              <a:rPr lang="ja" b="0" i="0" u="none" baseline="0" dirty="0">
                <a:latin typeface="Noto Serif JP"/>
                <a:ea typeface="MS PMincho"/>
              </a:rPr>
              <a:t> </a:t>
            </a:r>
            <a:endParaRPr lang="ja" altLang="en-US" sz="1200" dirty="0">
              <a:latin typeface="Noto Serif JP" panose="02040502050405020303" pitchFamily="18" charset="0"/>
              <a:ea typeface="MS PMincho" pitchFamily="-111" charset="-128"/>
            </a:endParaRPr>
          </a:p>
          <a:p>
            <a:endParaRPr lang="ja" altLang="en-US" sz="1200" b="1" dirty="0">
              <a:latin typeface="Noto Serif JP" panose="02040502050405020303" pitchFamily="18" charset="0"/>
              <a:ea typeface="MS PMincho" pitchFamily="-111" charset="-128"/>
            </a:endParaRPr>
          </a:p>
          <a:p>
            <a:pPr algn="l" rtl="0"/>
            <a:r>
              <a:rPr lang="ja" sz="1200" b="0" i="0" u="none" baseline="0" dirty="0">
                <a:latin typeface="Noto Serif JP"/>
                <a:ea typeface="MS PMincho"/>
              </a:rPr>
              <a:t>このうち、5つのセンターでは、</a:t>
            </a:r>
            <a:r>
              <a:rPr lang="ja" sz="1200" b="1" i="0" u="none" baseline="0" dirty="0">
                <a:latin typeface="Noto Serif JP"/>
                <a:ea typeface="MS PMincho"/>
              </a:rPr>
              <a:t>平和と開発</a:t>
            </a:r>
            <a:r>
              <a:rPr lang="ja" sz="1200" b="0" i="0" u="none" baseline="0" dirty="0">
                <a:latin typeface="Noto Serif JP"/>
                <a:ea typeface="MS PMincho"/>
              </a:rPr>
              <a:t>に関する</a:t>
            </a:r>
            <a:r>
              <a:rPr lang="ja" sz="1200" b="1" i="0" u="none" baseline="0" dirty="0">
                <a:latin typeface="Noto Serif JP"/>
                <a:ea typeface="MS PMincho"/>
              </a:rPr>
              <a:t>修士号</a:t>
            </a:r>
            <a:r>
              <a:rPr lang="ja" sz="1200" b="0" i="0" u="none" baseline="0" dirty="0">
                <a:latin typeface="Noto Serif JP"/>
                <a:ea typeface="MS PMincho"/>
              </a:rPr>
              <a:t>取得プログラムを提供しています。</a:t>
            </a:r>
            <a:r>
              <a:rPr lang="ja" b="0" i="0" u="none" baseline="0" dirty="0">
                <a:latin typeface="Noto Serif JP"/>
                <a:ea typeface="MS PMincho"/>
              </a:rPr>
              <a:t> </a:t>
            </a:r>
            <a:endParaRPr lang="ja" altLang="en-US" sz="1200" dirty="0">
              <a:latin typeface="Noto Serif JP" panose="02040502050405020303" pitchFamily="18" charset="0"/>
              <a:ea typeface="MS PMincho" pitchFamily="-111" charset="-128"/>
            </a:endParaRPr>
          </a:p>
          <a:p>
            <a:endParaRPr lang="ja" altLang="en-US" sz="1200" dirty="0">
              <a:latin typeface="Noto Serif JP" panose="02040502050405020303" pitchFamily="18" charset="0"/>
              <a:ea typeface="MS PMincho" pitchFamily="-111" charset="-128"/>
            </a:endParaRPr>
          </a:p>
          <a:p>
            <a:pPr algn="l" rtl="0">
              <a:buFontTx/>
              <a:buChar char="•"/>
            </a:pPr>
            <a:r>
              <a:rPr lang="ja" sz="1200" b="0" i="0" u="none" baseline="0" dirty="0">
                <a:latin typeface="Noto Serif JP"/>
                <a:ea typeface="MS PMincho"/>
              </a:rPr>
              <a:t>デューク大学およびノースカロライナ大学チャペルヒル校（合同で一つの平和センターを運営）（米国）</a:t>
            </a:r>
            <a:r>
              <a:rPr lang="ja" b="0" i="0" u="none" baseline="0" dirty="0">
                <a:latin typeface="Noto Serif JP"/>
                <a:ea typeface="MS PMincho"/>
              </a:rPr>
              <a:t> </a:t>
            </a:r>
            <a:endParaRPr lang="ja" altLang="en-US" sz="1200" dirty="0">
              <a:latin typeface="Noto Serif JP" panose="02040502050405020303" pitchFamily="18" charset="0"/>
              <a:ea typeface="MS PMincho" pitchFamily="-111" charset="-128"/>
            </a:endParaRPr>
          </a:p>
          <a:p>
            <a:pPr algn="l" rtl="0" eaLnBrk="0" fontAlgn="base" hangingPunct="0">
              <a:spcBef>
                <a:spcPct val="30000"/>
              </a:spcBef>
              <a:spcAft>
                <a:spcPct val="0"/>
              </a:spcAft>
              <a:buFontTx/>
              <a:buChar char="•"/>
              <a:defRPr/>
            </a:pPr>
            <a:r>
              <a:rPr lang="ja" sz="1200" b="0" i="0" u="none" baseline="0" dirty="0">
                <a:latin typeface="Noto Serif JP"/>
                <a:ea typeface="MS PMincho"/>
              </a:rPr>
              <a:t>国際基督教大学（日本）</a:t>
            </a:r>
            <a:r>
              <a:rPr lang="ja" b="0" i="0" u="none" baseline="0" dirty="0">
                <a:latin typeface="Noto Serif JP"/>
                <a:ea typeface="MS PMincho"/>
              </a:rPr>
              <a:t> </a:t>
            </a:r>
            <a:endParaRPr lang="ja" altLang="en-US" sz="1200" dirty="0">
              <a:latin typeface="Noto Serif JP" panose="02040502050405020303" pitchFamily="18" charset="0"/>
              <a:ea typeface="MS PMincho" pitchFamily="-111" charset="-128"/>
            </a:endParaRPr>
          </a:p>
          <a:p>
            <a:pPr algn="l" rtl="0">
              <a:buFontTx/>
              <a:buChar char="•"/>
            </a:pPr>
            <a:r>
              <a:rPr lang="ja" sz="1200" b="0" i="0" u="none" baseline="0" dirty="0">
                <a:latin typeface="Noto Serif JP"/>
                <a:ea typeface="MS PMincho"/>
              </a:rPr>
              <a:t>ブラッドフォード大学（英国）</a:t>
            </a:r>
          </a:p>
          <a:p>
            <a:pPr algn="l" rtl="0" eaLnBrk="0" fontAlgn="base" hangingPunct="0">
              <a:spcBef>
                <a:spcPct val="30000"/>
              </a:spcBef>
              <a:spcAft>
                <a:spcPct val="0"/>
              </a:spcAft>
              <a:buFontTx/>
              <a:buChar char="•"/>
              <a:defRPr/>
            </a:pPr>
            <a:r>
              <a:rPr lang="ja" sz="1200" b="0" i="0" u="none" baseline="0" dirty="0">
                <a:latin typeface="Noto Serif JP"/>
                <a:ea typeface="MS PMincho"/>
              </a:rPr>
              <a:t>クイーンズランド大学（オーストラリア）</a:t>
            </a:r>
            <a:r>
              <a:rPr lang="ja" b="0" i="0" u="none" baseline="0" dirty="0">
                <a:latin typeface="Noto Serif JP"/>
                <a:ea typeface="MS PMincho"/>
              </a:rPr>
              <a:t> </a:t>
            </a:r>
            <a:endParaRPr lang="ja" altLang="en-US" sz="1200" dirty="0">
              <a:latin typeface="Noto Serif JP" panose="02040502050405020303" pitchFamily="18" charset="0"/>
              <a:ea typeface="MS PMincho" pitchFamily="-111" charset="-128"/>
            </a:endParaRPr>
          </a:p>
          <a:p>
            <a:pPr algn="l" rtl="0">
              <a:buFontTx/>
              <a:buChar char="•"/>
            </a:pPr>
            <a:r>
              <a:rPr lang="ja" sz="1200" b="0" i="0" u="none" baseline="0" dirty="0">
                <a:latin typeface="Noto Serif JP"/>
                <a:ea typeface="MS PMincho"/>
              </a:rPr>
              <a:t>ウプサラ大学（スウェーデン）</a:t>
            </a:r>
          </a:p>
          <a:p>
            <a:endParaRPr lang="ja" altLang="en-US" sz="1200" dirty="0">
              <a:latin typeface="Noto Serif JP" panose="02040502050405020303" pitchFamily="18" charset="0"/>
              <a:ea typeface="MS PMincho" pitchFamily="-111" charset="-128"/>
            </a:endParaRPr>
          </a:p>
          <a:p>
            <a:pPr algn="l" rtl="0"/>
            <a:r>
              <a:rPr lang="ja" b="0" i="0" u="none" baseline="0" dirty="0">
                <a:latin typeface="Noto Serif JP"/>
                <a:ea typeface="MS PMincho"/>
              </a:rPr>
              <a:t>マケレレ大学（ウガンダ）の平和センターでは、</a:t>
            </a:r>
            <a:r>
              <a:rPr lang="ja" b="1" i="0" u="none" baseline="0" dirty="0">
                <a:latin typeface="Noto Serif JP"/>
                <a:ea typeface="MS PMincho"/>
              </a:rPr>
              <a:t>平和と開発に関する準修士号</a:t>
            </a:r>
            <a:r>
              <a:rPr lang="ja" b="0" i="0" u="none" baseline="0" dirty="0">
                <a:latin typeface="Noto Serif JP"/>
                <a:ea typeface="MS PMincho"/>
              </a:rPr>
              <a:t>を提供しています。</a:t>
            </a:r>
            <a:r>
              <a:rPr lang="ja" sz="1200" b="0" i="0" u="none" baseline="0" dirty="0">
                <a:latin typeface="Noto Serif JP"/>
                <a:ea typeface="MS PMincho"/>
              </a:rPr>
              <a:t>オンライン学習、教室での授業、社会変革イニシアチブを合わせた1年間のプログラムが実施されます。 </a:t>
            </a:r>
            <a:endParaRPr lang="ja" altLang="en-US" sz="1200" dirty="0">
              <a:latin typeface="Noto Serif JP" panose="02040502050405020303" pitchFamily="18" charset="0"/>
              <a:ea typeface="MS PMincho" pitchFamily="-111" charset="-128"/>
            </a:endParaRPr>
          </a:p>
          <a:p>
            <a:endParaRPr lang="ja" dirty="0"/>
          </a:p>
          <a:p>
            <a:pPr algn="l" rtl="0"/>
            <a:r>
              <a:rPr lang="ja" sz="1200" b="1" i="0" u="none" baseline="0" dirty="0">
                <a:solidFill>
                  <a:srgbClr val="48595D"/>
                </a:solidFill>
                <a:effectLst/>
                <a:latin typeface="Noto Sans JP" panose="020B0604020202020204" pitchFamily="34" charset="0"/>
                <a:ea typeface="Noto Sans JP" panose="020F0502020204030204" pitchFamily="34" charset="0"/>
                <a:cs typeface="Noto Sans JP" panose="020B0604020202020204" pitchFamily="34" charset="0"/>
              </a:rPr>
              <a:t>*留意点：チュラロンコーン大学（タイ）での修了証取得プログラムは、ロータリー財団と大学がプログラムの評価を行うため、2023年の募集は行っていません。</a:t>
            </a:r>
            <a:endParaRPr lang="ja" sz="1200" b="1" dirty="0">
              <a:latin typeface="Noto Sans JP" panose="020B0604020202020204" pitchFamily="34" charset="0"/>
              <a:cs typeface="Noto Sans JP" panose="020B0604020202020204" pitchFamily="34" charset="0"/>
            </a:endParaRPr>
          </a:p>
        </p:txBody>
      </p:sp>
      <p:sp>
        <p:nvSpPr>
          <p:cNvPr id="4" name="Slide Number Placeholder 3"/>
          <p:cNvSpPr>
            <a:spLocks noGrp="1"/>
          </p:cNvSpPr>
          <p:nvPr>
            <p:ph type="sldNum" sz="quarter" idx="10"/>
          </p:nvPr>
        </p:nvSpPr>
        <p:spPr/>
        <p:txBody>
          <a:bodyPr/>
          <a:lstStyle/>
          <a:p>
            <a:pPr algn="l" rtl="0"/>
            <a:fld id="{55CB2294-2815-0641-BA18-00635844A3C8}" type="slidenum">
              <a:rPr/>
              <a:t>4</a:t>
            </a:fld>
            <a:endParaRPr lang="ja"/>
          </a:p>
        </p:txBody>
      </p:sp>
    </p:spTree>
    <p:extLst>
      <p:ext uri="{BB962C8B-B14F-4D97-AF65-F5344CB8AC3E}">
        <p14:creationId xmlns:p14="http://schemas.microsoft.com/office/powerpoint/2010/main" val="2661131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latin typeface="Noto Serif JP"/>
                <a:ea typeface="MS PMincho"/>
              </a:rPr>
              <a:t>毎年、</a:t>
            </a:r>
            <a:r>
              <a:rPr lang="ja" b="1" i="0" u="none" baseline="0" dirty="0">
                <a:latin typeface="Noto Serif JP"/>
                <a:ea typeface="MS PMincho"/>
              </a:rPr>
              <a:t>ロータリー平和フェローが選ばれ</a:t>
            </a:r>
            <a:r>
              <a:rPr lang="ja" b="0" i="0" u="none" baseline="0" dirty="0">
                <a:latin typeface="Noto Serif JP"/>
                <a:ea typeface="MS PMincho"/>
              </a:rPr>
              <a:t>、修士号取得プログラムまたは専門開発能力修了証プログラムのいずれかで学びます。 </a:t>
            </a:r>
            <a:endParaRPr lang="ja" altLang="en-US" dirty="0">
              <a:latin typeface="Noto Serif JP" panose="02040502050405020303" pitchFamily="18" charset="0"/>
              <a:ea typeface="MS PMincho" pitchFamily="-111" charset="-128"/>
            </a:endParaRPr>
          </a:p>
          <a:p>
            <a:endParaRPr lang="ja" altLang="en-US" dirty="0">
              <a:latin typeface="Noto Serif JP" panose="02040502050405020303" pitchFamily="18" charset="0"/>
              <a:ea typeface="MS PMincho" pitchFamily="-111" charset="-128"/>
            </a:endParaRPr>
          </a:p>
          <a:p>
            <a:pPr algn="l" rtl="0"/>
            <a:r>
              <a:rPr lang="ja" b="0" i="0" u="none" baseline="0" dirty="0">
                <a:latin typeface="Noto Serif JP"/>
                <a:ea typeface="MS PMincho"/>
              </a:rPr>
              <a:t>修士号プログラムではキャリア開始時期にあるリーダーが対象とし、専門能力開発修了証プログラムでは平和と開発分野でリーダーシップスキルを発揮した経験がある人を対象としています。 </a:t>
            </a:r>
            <a:endParaRPr lang="ja" altLang="en-US" dirty="0">
              <a:latin typeface="Noto Serif JP" panose="02040502050405020303" pitchFamily="18" charset="0"/>
              <a:ea typeface="MS PMincho" pitchFamily="-111" charset="-128"/>
            </a:endParaRPr>
          </a:p>
          <a:p>
            <a:endParaRPr lang="ja" altLang="en-US" dirty="0">
              <a:latin typeface="Noto Serif JP" panose="02040502050405020303" pitchFamily="18" charset="0"/>
              <a:ea typeface="MS PMincho" pitchFamily="-111" charset="-128"/>
            </a:endParaRPr>
          </a:p>
          <a:p>
            <a:pPr algn="l" rtl="0"/>
            <a:r>
              <a:rPr lang="ja" b="0" i="0" u="none" baseline="0" dirty="0">
                <a:latin typeface="Noto Serif JP"/>
                <a:ea typeface="MS PMincho"/>
              </a:rPr>
              <a:t>修士号プログラムでは毎年、最高50名が選ばれます。これは修士号プログラムを提供する5つの平和センターそれぞれで10名ずつとなります。期間は15カ月から24カ月です。 </a:t>
            </a:r>
            <a:endParaRPr lang="ja" altLang="en-US" b="0" dirty="0">
              <a:latin typeface="Noto Serif JP" panose="02040502050405020303" pitchFamily="18" charset="0"/>
              <a:ea typeface="MS PMincho" pitchFamily="-111" charset="-128"/>
            </a:endParaRPr>
          </a:p>
          <a:p>
            <a:endParaRPr lang="ja" altLang="en-US" dirty="0">
              <a:latin typeface="Noto Serif JP" panose="02040502050405020303" pitchFamily="18" charset="0"/>
              <a:ea typeface="MS PMincho" pitchFamily="-111" charset="-128"/>
            </a:endParaRPr>
          </a:p>
          <a:p>
            <a:pPr algn="l" rtl="0"/>
            <a:r>
              <a:rPr lang="ja" b="1" i="0" u="none" baseline="0" dirty="0">
                <a:highlight>
                  <a:srgbClr val="FFFF00"/>
                </a:highlight>
                <a:latin typeface="Noto Serif JP"/>
                <a:ea typeface="MS PMincho"/>
              </a:rPr>
              <a:t>今年、専門能力開発修了証プログラムでは40名の平和フェローが選ばれます</a:t>
            </a:r>
            <a:r>
              <a:rPr lang="ja" b="0" i="0" u="none" baseline="0" dirty="0">
                <a:latin typeface="Noto Serif JP"/>
                <a:ea typeface="MS PMincho"/>
              </a:rPr>
              <a:t>。</a:t>
            </a:r>
            <a:r>
              <a:rPr lang="ja" b="1" i="0" u="none" baseline="0" dirty="0">
                <a:latin typeface="Noto Serif JP"/>
                <a:ea typeface="MS PMincho"/>
              </a:rPr>
              <a:t>マケレレ大学</a:t>
            </a:r>
            <a:r>
              <a:rPr lang="ja" b="0" i="0" u="none" baseline="0" dirty="0">
                <a:latin typeface="Noto Serif JP"/>
                <a:ea typeface="MS PMincho"/>
              </a:rPr>
              <a:t>の平和センターで、20名ずつ、2回にわたってフェローを受け入れます。プログラム期間は1年間です。 </a:t>
            </a:r>
            <a:endParaRPr lang="ja" altLang="en-US" dirty="0">
              <a:latin typeface="Noto Serif JP" panose="02040502050405020303" pitchFamily="18" charset="0"/>
              <a:ea typeface="MS PMincho" pitchFamily="-111" charset="-128"/>
            </a:endParaRPr>
          </a:p>
          <a:p>
            <a:endParaRPr lang="ja" sz="1200" kern="1200" dirty="0">
              <a:solidFill>
                <a:schemeClr val="tx1"/>
              </a:solidFill>
              <a:effectLst/>
              <a:latin typeface="Noto Sans JP" pitchFamily="-107" charset="0"/>
              <a:ea typeface="MS PMincho" pitchFamily="-107" charset="-128"/>
              <a:cs typeface="MS PMincho" pitchFamily="-107" charset="-128"/>
            </a:endParaRPr>
          </a:p>
          <a:p>
            <a:endParaRPr lang="ja" dirty="0"/>
          </a:p>
        </p:txBody>
      </p:sp>
      <p:sp>
        <p:nvSpPr>
          <p:cNvPr id="4" name="Slide Number Placeholder 3"/>
          <p:cNvSpPr>
            <a:spLocks noGrp="1"/>
          </p:cNvSpPr>
          <p:nvPr>
            <p:ph type="sldNum" sz="quarter" idx="10"/>
          </p:nvPr>
        </p:nvSpPr>
        <p:spPr/>
        <p:txBody>
          <a:bodyPr/>
          <a:lstStyle/>
          <a:p>
            <a:pPr algn="l" rtl="0"/>
            <a:fld id="{55CB2294-2815-0641-BA18-00635844A3C8}" type="slidenum">
              <a:rPr/>
              <a:t>5</a:t>
            </a:fld>
            <a:endParaRPr lang="ja"/>
          </a:p>
        </p:txBody>
      </p:sp>
    </p:spTree>
    <p:extLst>
      <p:ext uri="{BB962C8B-B14F-4D97-AF65-F5344CB8AC3E}">
        <p14:creationId xmlns:p14="http://schemas.microsoft.com/office/powerpoint/2010/main" val="1774813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kern="1200" baseline="0">
                <a:solidFill>
                  <a:schemeClr val="tx1"/>
                </a:solidFill>
                <a:effectLst/>
                <a:latin typeface="Noto Serif JP"/>
                <a:ea typeface="MS PMincho"/>
                <a:cs typeface="MS PMincho" pitchFamily="-107" charset="-128"/>
              </a:rPr>
              <a:t>理想的な修士号プログラムの候補者は、学問に長け、関連分野の学士号を有し、ロータリーの使命に沿った平和・開発の分野における職歴を有しています。 </a:t>
            </a:r>
            <a:endParaRPr lang="ja" sz="1200" b="0" kern="1200" dirty="0">
              <a:solidFill>
                <a:schemeClr val="tx1"/>
              </a:solidFill>
              <a:effectLst/>
              <a:latin typeface="Noto Serif JP" panose="02040502050405020303" pitchFamily="18" charset="0"/>
              <a:ea typeface="MS PMincho" pitchFamily="-107" charset="-128"/>
              <a:cs typeface="MS PMincho" pitchFamily="-107" charset="-128"/>
            </a:endParaRPr>
          </a:p>
          <a:p>
            <a:endParaRPr lang="ja" sz="1200" b="0" kern="1200" dirty="0">
              <a:solidFill>
                <a:schemeClr val="tx1"/>
              </a:solidFill>
              <a:effectLst/>
              <a:latin typeface="Noto Serif JP" panose="02040502050405020303" pitchFamily="18" charset="0"/>
              <a:ea typeface="MS PMincho" pitchFamily="-107" charset="-128"/>
              <a:cs typeface="MS PMincho" pitchFamily="-107" charset="-128"/>
            </a:endParaRPr>
          </a:p>
          <a:p>
            <a:pPr algn="l" rtl="0"/>
            <a:r>
              <a:rPr lang="ja" sz="1200" b="0" i="0" u="none" kern="1200" baseline="0">
                <a:solidFill>
                  <a:schemeClr val="tx1"/>
                </a:solidFill>
                <a:effectLst/>
                <a:latin typeface="Noto Serif JP"/>
                <a:ea typeface="MS PMincho"/>
                <a:cs typeface="MS PMincho" pitchFamily="-107" charset="-128"/>
              </a:rPr>
              <a:t>候補者は、平和と紛争解決へのコミットメントを示し</a:t>
            </a:r>
            <a:r>
              <a:rPr lang="ja" b="0" i="0" u="none" baseline="0">
                <a:latin typeface="Noto Serif JP"/>
                <a:ea typeface="MS PMincho"/>
                <a:cs typeface="MS PMincho" pitchFamily="-107" charset="-128"/>
              </a:rPr>
              <a:t>、</a:t>
            </a:r>
            <a:r>
              <a:rPr lang="ja" sz="1200" b="0" i="0" u="none" kern="1200" baseline="0">
                <a:solidFill>
                  <a:schemeClr val="tx1"/>
                </a:solidFill>
                <a:effectLst/>
                <a:latin typeface="Noto Serif JP"/>
                <a:ea typeface="MS PMincho"/>
                <a:cs typeface="MS PMincho" pitchFamily="-107" charset="-128"/>
              </a:rPr>
              <a:t>知識を求めて広範な文献を読んで研究を行い、多様な学生からなる集団の中で積極的に参加できることが求められます。</a:t>
            </a:r>
            <a:r>
              <a:rPr lang="ja" b="0" i="0" u="none" baseline="0">
                <a:latin typeface="Noto Serif JP"/>
                <a:ea typeface="MS PMincho"/>
                <a:cs typeface="MS PMincho" pitchFamily="-107" charset="-128"/>
              </a:rPr>
              <a:t> </a:t>
            </a:r>
            <a:endParaRPr lang="ja" sz="1200" kern="1200" dirty="0">
              <a:solidFill>
                <a:schemeClr val="tx1"/>
              </a:solidFill>
              <a:effectLst/>
              <a:latin typeface="Noto Serif JP" panose="02040502050405020303" pitchFamily="18" charset="0"/>
              <a:ea typeface="MS PMincho" pitchFamily="-107" charset="-128"/>
              <a:cs typeface="MS PMincho" pitchFamily="-107" charset="-128"/>
            </a:endParaRPr>
          </a:p>
          <a:p>
            <a:endParaRPr lang="ja" sz="1200" kern="1200" dirty="0">
              <a:solidFill>
                <a:schemeClr val="tx1"/>
              </a:solidFill>
              <a:effectLst/>
              <a:latin typeface="Noto Serif JP" panose="02040502050405020303" pitchFamily="18" charset="0"/>
              <a:ea typeface="MS PMincho" pitchFamily="-107" charset="-128"/>
              <a:cs typeface="MS PMincho" pitchFamily="-107" charset="-128"/>
            </a:endParaRPr>
          </a:p>
          <a:p>
            <a:pPr algn="l" rtl="0"/>
            <a:r>
              <a:rPr lang="ja" sz="1200" b="0" i="0" u="none" kern="1200" baseline="0">
                <a:solidFill>
                  <a:schemeClr val="tx1"/>
                </a:solidFill>
                <a:effectLst/>
                <a:latin typeface="Noto Serif JP"/>
                <a:ea typeface="MS PMincho"/>
                <a:cs typeface="MS PMincho" pitchFamily="-107" charset="-128"/>
              </a:rPr>
              <a:t>プログラム終了後も、自分の仕事や経験を進んで分かち合い、それぞれの地域の平和フェローと連絡を取り合い、ロータリー会員との強いつながりを維持しなければなりません。</a:t>
            </a:r>
          </a:p>
          <a:p>
            <a:endParaRPr lang="ja" sz="1200" kern="1200" dirty="0">
              <a:solidFill>
                <a:schemeClr val="tx1"/>
              </a:solidFill>
              <a:effectLst/>
              <a:latin typeface="Noto Serif JP" panose="02040502050405020303" pitchFamily="18" charset="0"/>
              <a:ea typeface="MS PMincho" pitchFamily="-107" charset="-128"/>
              <a:cs typeface="MS PMincho" pitchFamily="-107" charset="-128"/>
            </a:endParaRPr>
          </a:p>
          <a:p>
            <a:pPr algn="l" rtl="0"/>
            <a:r>
              <a:rPr lang="ja" sz="1200" b="0" i="0" u="none" kern="1200" baseline="0">
                <a:solidFill>
                  <a:schemeClr val="tx1"/>
                </a:solidFill>
                <a:effectLst/>
                <a:latin typeface="Noto Serif JP"/>
                <a:ea typeface="MS PMincho"/>
                <a:cs typeface="MS PMincho" pitchFamily="-107" charset="-128"/>
              </a:rPr>
              <a:t>その他の条件：</a:t>
            </a:r>
          </a:p>
          <a:p>
            <a:endParaRPr lang="ja" sz="1200" kern="1200" dirty="0">
              <a:solidFill>
                <a:schemeClr val="tx1"/>
              </a:solidFill>
              <a:effectLst/>
              <a:latin typeface="Noto Serif JP" panose="02040502050405020303" pitchFamily="18" charset="0"/>
              <a:ea typeface="MS PMincho" pitchFamily="-107" charset="-128"/>
              <a:cs typeface="MS PMincho" pitchFamily="-107" charset="-128"/>
            </a:endParaRPr>
          </a:p>
          <a:p>
            <a:pPr marL="171450" lvl="0" indent="-171450" algn="l" rtl="0">
              <a:buFont typeface="Arial" panose="020B0604020202020204" pitchFamily="34" charset="0"/>
              <a:buChar char="•"/>
            </a:pPr>
            <a:r>
              <a:rPr lang="ja" sz="1200" b="0" i="0" u="none" kern="1200" baseline="0">
                <a:solidFill>
                  <a:schemeClr val="tx1"/>
                </a:solidFill>
                <a:effectLst/>
                <a:latin typeface="Noto Serif JP"/>
                <a:ea typeface="MS PMincho"/>
                <a:cs typeface="MS PMincho" pitchFamily="-107" charset="-128"/>
              </a:rPr>
              <a:t>英語に堪能であること</a:t>
            </a:r>
          </a:p>
          <a:p>
            <a:pPr marL="171450" lvl="0" indent="-171450" algn="l" rtl="0">
              <a:buFont typeface="Arial" panose="020B0604020202020204" pitchFamily="34" charset="0"/>
              <a:buChar char="•"/>
            </a:pPr>
            <a:r>
              <a:rPr lang="ja" sz="1200" b="0" i="0" u="none" kern="1200" baseline="0">
                <a:solidFill>
                  <a:schemeClr val="tx1"/>
                </a:solidFill>
                <a:effectLst/>
                <a:latin typeface="Noto Serif JP"/>
                <a:ea typeface="MS PMincho"/>
                <a:cs typeface="MS PMincho" pitchFamily="-107" charset="-128"/>
              </a:rPr>
              <a:t>職業、学業、奉仕を通じて異文化間の理解と平和への強いコミットメントがあること</a:t>
            </a:r>
          </a:p>
          <a:p>
            <a:pPr marL="171450" indent="-171450" algn="l" rtl="0">
              <a:buFont typeface="Arial" panose="020B0604020202020204" pitchFamily="34" charset="0"/>
              <a:buChar char="•"/>
            </a:pPr>
            <a:r>
              <a:rPr lang="ja" sz="1200" b="0" i="0" u="none" kern="1200" baseline="0">
                <a:solidFill>
                  <a:schemeClr val="tx1"/>
                </a:solidFill>
                <a:effectLst/>
                <a:latin typeface="Noto Serif JP"/>
                <a:ea typeface="MS PMincho"/>
                <a:cs typeface="MS PMincho" pitchFamily="-107" charset="-128"/>
              </a:rPr>
              <a:t>優れたリーダーシップスキルを実証していること</a:t>
            </a:r>
            <a:r>
              <a:rPr lang="ja" b="0" i="0" u="none" baseline="0">
                <a:latin typeface="Noto Serif JP"/>
                <a:ea typeface="MS PMincho"/>
                <a:cs typeface="MS PMincho" pitchFamily="-107" charset="-128"/>
              </a:rPr>
              <a:t> </a:t>
            </a:r>
            <a:endParaRPr lang="ja" sz="1200" kern="1200" dirty="0">
              <a:solidFill>
                <a:schemeClr val="tx1"/>
              </a:solidFill>
              <a:effectLst/>
              <a:latin typeface="Noto Serif JP" panose="02040502050405020303" pitchFamily="18" charset="0"/>
              <a:ea typeface="MS PMincho" pitchFamily="-107" charset="-128"/>
              <a:cs typeface="MS PMincho" pitchFamily="-107" charset="-128"/>
            </a:endParaRPr>
          </a:p>
          <a:p>
            <a:pPr marL="171450" lvl="0" indent="-171450" algn="l" rtl="0">
              <a:buFont typeface="Arial" panose="020B0604020202020204" pitchFamily="34" charset="0"/>
              <a:buChar char="•"/>
            </a:pPr>
            <a:r>
              <a:rPr lang="ja" sz="1200" b="0" i="0" u="none" kern="1200" baseline="0">
                <a:solidFill>
                  <a:schemeClr val="tx1"/>
                </a:solidFill>
                <a:effectLst/>
                <a:latin typeface="Noto Serif JP"/>
                <a:ea typeface="MS PMincho"/>
                <a:cs typeface="MS PMincho" pitchFamily="-107" charset="-128"/>
              </a:rPr>
              <a:t>関連分野において少なくとも3年間のフルタイムの職歴を有していること</a:t>
            </a:r>
          </a:p>
          <a:p>
            <a:pPr marL="171450" indent="-171450" algn="l" rtl="0">
              <a:buFont typeface="Arial" panose="020B0604020202020204" pitchFamily="34" charset="0"/>
              <a:buChar char="•"/>
            </a:pPr>
            <a:endParaRPr lang="ja" dirty="0">
              <a:latin typeface="Noto Serif JP"/>
              <a:ea typeface="MS PMincho"/>
              <a:cs typeface="MS PMincho" pitchFamily="-107" charset="-128"/>
            </a:endParaRPr>
          </a:p>
          <a:p>
            <a:pPr marL="171450" indent="-171450" algn="l" rtl="0">
              <a:buFont typeface="Arial" panose="020B0604020202020204" pitchFamily="34" charset="0"/>
              <a:buChar char="•"/>
            </a:pPr>
            <a:endParaRPr lang="ja" dirty="0">
              <a:latin typeface="Noto Serif JP"/>
              <a:ea typeface="MS PMincho"/>
              <a:cs typeface="MS PMincho" pitchFamily="-107" charset="-128"/>
            </a:endParaRPr>
          </a:p>
        </p:txBody>
      </p:sp>
      <p:sp>
        <p:nvSpPr>
          <p:cNvPr id="4" name="Slide Number Placeholder 3"/>
          <p:cNvSpPr>
            <a:spLocks noGrp="1"/>
          </p:cNvSpPr>
          <p:nvPr>
            <p:ph type="sldNum" sz="quarter" idx="10"/>
          </p:nvPr>
        </p:nvSpPr>
        <p:spPr/>
        <p:txBody>
          <a:bodyPr/>
          <a:lstStyle/>
          <a:p>
            <a:pPr algn="l" rtl="0"/>
            <a:fld id="{55CB2294-2815-0641-BA18-00635844A3C8}" type="slidenum">
              <a:rPr/>
              <a:t>6</a:t>
            </a:fld>
            <a:endParaRPr lang="ja"/>
          </a:p>
        </p:txBody>
      </p:sp>
    </p:spTree>
    <p:extLst>
      <p:ext uri="{BB962C8B-B14F-4D97-AF65-F5344CB8AC3E}">
        <p14:creationId xmlns:p14="http://schemas.microsoft.com/office/powerpoint/2010/main" val="768969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kern="1200" baseline="0" dirty="0">
                <a:solidFill>
                  <a:schemeClr val="tx1"/>
                </a:solidFill>
                <a:effectLst/>
                <a:latin typeface="Noto Serif JP" panose="02040502050405020303" pitchFamily="18" charset="0"/>
                <a:ea typeface="MS PMincho" pitchFamily="-107" charset="-128"/>
                <a:cs typeface="MS PMincho" pitchFamily="-107" charset="-128"/>
              </a:rPr>
              <a:t>理想的な候補者は、少なくとも5年間の業務経験を有する、実績のある平和と開発分野のリーダーです。 </a:t>
            </a:r>
          </a:p>
          <a:p>
            <a:endParaRPr lang="ja" sz="1200" kern="1200" dirty="0">
              <a:solidFill>
                <a:schemeClr val="tx1"/>
              </a:solidFill>
              <a:effectLst/>
              <a:latin typeface="Noto Serif JP" panose="02040502050405020303" pitchFamily="18" charset="0"/>
              <a:ea typeface="MS PMincho" pitchFamily="-107" charset="-128"/>
              <a:cs typeface="MS PMincho" pitchFamily="-107" charset="-128"/>
            </a:endParaRPr>
          </a:p>
          <a:p>
            <a:pPr algn="l" rtl="0"/>
            <a:r>
              <a:rPr lang="ja" sz="1200" b="0" i="0" u="none" kern="1200" baseline="0" dirty="0">
                <a:solidFill>
                  <a:schemeClr val="tx1"/>
                </a:solidFill>
                <a:effectLst/>
                <a:latin typeface="Noto Serif JP" panose="02040502050405020303" pitchFamily="18" charset="0"/>
                <a:ea typeface="MS PMincho" pitchFamily="-107" charset="-128"/>
                <a:cs typeface="MS PMincho" pitchFamily="-107" charset="-128"/>
              </a:rPr>
              <a:t>候補者は、プログラムが実施される地域または地元地域の平和と開発を促進するための社会変革イニシアティブの考えを持って平和フェローとなる必要がある。また、フェローシップの経験とネットワークがどのように平和活動を推進し、その影響を増大させるかについての明確なビジョンも必要です。 </a:t>
            </a:r>
          </a:p>
          <a:p>
            <a:endParaRPr lang="ja" sz="1200" kern="1200" dirty="0">
              <a:solidFill>
                <a:schemeClr val="tx1"/>
              </a:solidFill>
              <a:effectLst/>
              <a:latin typeface="Noto Serif JP" panose="02040502050405020303" pitchFamily="18" charset="0"/>
              <a:ea typeface="MS PMincho" pitchFamily="-107" charset="-128"/>
              <a:cs typeface="MS PMincho" pitchFamily="-107" charset="-128"/>
            </a:endParaRPr>
          </a:p>
          <a:p>
            <a:pPr algn="l" rtl="0"/>
            <a:r>
              <a:rPr lang="ja" sz="1200" b="0" i="0" u="none" kern="1200" baseline="0" dirty="0">
                <a:solidFill>
                  <a:schemeClr val="tx1"/>
                </a:solidFill>
                <a:effectLst/>
                <a:latin typeface="Noto Serif JP" panose="02040502050405020303" pitchFamily="18" charset="0"/>
                <a:ea typeface="MS PMincho" pitchFamily="-107" charset="-128"/>
                <a:cs typeface="MS PMincho" pitchFamily="-107" charset="-128"/>
              </a:rPr>
              <a:t>プログラム終了後も、自分の仕事や経験を進んで分かち合い、それぞれの地域の平和フェローと連絡を取り合い、ロータリー会員との強いつながりを維持しなければなりません。</a:t>
            </a:r>
          </a:p>
          <a:p>
            <a:pPr algn="l" rtl="0"/>
            <a:endParaRPr lang="ja" sz="1200" b="0" i="0" u="none" kern="1200" baseline="0" dirty="0">
              <a:solidFill>
                <a:schemeClr val="tx1"/>
              </a:solidFill>
              <a:effectLst/>
              <a:latin typeface="Noto Serif JP" panose="02040502050405020303" pitchFamily="18" charset="0"/>
              <a:ea typeface="MS PMincho" pitchFamily="-107" charset="-128"/>
              <a:cs typeface="MS PMincho" pitchFamily="-107" charset="-128"/>
            </a:endParaRPr>
          </a:p>
          <a:p>
            <a:pPr algn="l" rtl="0"/>
            <a:r>
              <a:rPr lang="ja" sz="1200" b="0" i="0" u="none" kern="1200" baseline="0" dirty="0">
                <a:solidFill>
                  <a:schemeClr val="tx1"/>
                </a:solidFill>
                <a:effectLst/>
                <a:latin typeface="Noto Serif JP" panose="02040502050405020303" pitchFamily="18" charset="0"/>
                <a:ea typeface="MS PMincho" pitchFamily="-107" charset="-128"/>
                <a:cs typeface="MS PMincho" pitchFamily="-107" charset="-128"/>
              </a:rPr>
              <a:t>その他の条件：</a:t>
            </a:r>
          </a:p>
          <a:p>
            <a:pPr marL="171450" lvl="0" indent="-171450" algn="l" rtl="0">
              <a:buFont typeface="Arial" panose="020B0604020202020204" pitchFamily="34" charset="0"/>
              <a:buChar char="•"/>
            </a:pPr>
            <a:r>
              <a:rPr lang="ja" sz="1200" b="0" i="0" u="none" kern="1200" baseline="0" dirty="0">
                <a:solidFill>
                  <a:schemeClr val="tx1"/>
                </a:solidFill>
                <a:effectLst/>
                <a:latin typeface="Noto Serif JP" panose="02040502050405020303" pitchFamily="18" charset="0"/>
                <a:ea typeface="MS PMincho" pitchFamily="-107" charset="-128"/>
                <a:cs typeface="MS PMincho" pitchFamily="-107" charset="-128"/>
              </a:rPr>
              <a:t>英語に堪能であること</a:t>
            </a:r>
          </a:p>
          <a:p>
            <a:pPr marL="171450" lvl="0" indent="-171450" algn="l" rtl="0">
              <a:buFont typeface="Arial" panose="020B0604020202020204" pitchFamily="34" charset="0"/>
              <a:buChar char="•"/>
            </a:pPr>
            <a:r>
              <a:rPr lang="ja" sz="1200" b="0" i="0" u="none" kern="1200" baseline="0" dirty="0">
                <a:solidFill>
                  <a:schemeClr val="tx1"/>
                </a:solidFill>
                <a:effectLst/>
                <a:latin typeface="Noto Serif JP" panose="02040502050405020303" pitchFamily="18" charset="0"/>
                <a:ea typeface="MS PMincho" pitchFamily="-107" charset="-128"/>
                <a:cs typeface="MS PMincho" pitchFamily="-107" charset="-128"/>
              </a:rPr>
              <a:t>学士号を取得していること </a:t>
            </a:r>
          </a:p>
          <a:p>
            <a:pPr marL="171450" lvl="0" indent="-171450" algn="l" rtl="0">
              <a:buFont typeface="Arial" panose="020B0604020202020204" pitchFamily="34" charset="0"/>
              <a:buChar char="•"/>
            </a:pPr>
            <a:r>
              <a:rPr lang="ja" sz="1200" b="0" i="0" u="none" kern="1200" baseline="0" dirty="0">
                <a:solidFill>
                  <a:schemeClr val="tx1"/>
                </a:solidFill>
                <a:effectLst/>
                <a:latin typeface="Noto Serif JP" panose="02040502050405020303" pitchFamily="18" charset="0"/>
                <a:ea typeface="MS PMincho" pitchFamily="-107" charset="-128"/>
                <a:cs typeface="MS PMincho" pitchFamily="-107" charset="-128"/>
              </a:rPr>
              <a:t>職業、学業、奉仕を通じて異文化間の理解と平和への強いコミットメントがあること</a:t>
            </a:r>
          </a:p>
          <a:p>
            <a:pPr marL="171450" lvl="0" indent="-171450" algn="l" rtl="0">
              <a:buFont typeface="Arial" panose="020B0604020202020204" pitchFamily="34" charset="0"/>
              <a:buChar char="•"/>
            </a:pPr>
            <a:r>
              <a:rPr lang="ja" sz="1200" b="0" i="0" u="none" kern="1200" baseline="0" dirty="0">
                <a:solidFill>
                  <a:schemeClr val="tx1"/>
                </a:solidFill>
                <a:effectLst/>
                <a:latin typeface="Noto Serif JP" panose="02040502050405020303" pitchFamily="18" charset="0"/>
                <a:ea typeface="MS PMincho" pitchFamily="-107" charset="-128"/>
                <a:cs typeface="MS PMincho" pitchFamily="-107" charset="-128"/>
              </a:rPr>
              <a:t>優れたリーダーシップスキルを実証していること </a:t>
            </a:r>
          </a:p>
          <a:p>
            <a:pPr marL="171450" lvl="0" indent="-171450" algn="l" rtl="0">
              <a:buFont typeface="Arial" panose="020B0604020202020204" pitchFamily="34" charset="0"/>
              <a:buChar char="•"/>
            </a:pPr>
            <a:r>
              <a:rPr lang="ja" sz="1200" b="0" i="0" u="none" kern="1200" baseline="0" dirty="0">
                <a:solidFill>
                  <a:schemeClr val="tx1"/>
                </a:solidFill>
                <a:effectLst/>
                <a:latin typeface="Noto Serif JP" panose="02040502050405020303" pitchFamily="18" charset="0"/>
                <a:ea typeface="MS PMincho" pitchFamily="-107" charset="-128"/>
                <a:cs typeface="MS PMincho" pitchFamily="-107" charset="-128"/>
              </a:rPr>
              <a:t>平和推進のための自分の計画がどのようにロータリーの使命と合致するかについて説明できること </a:t>
            </a:r>
          </a:p>
          <a:p>
            <a:pPr marL="0" indent="0" algn="l" rtl="0">
              <a:buFont typeface="Arial" panose="020B0604020202020204" pitchFamily="34" charset="0"/>
              <a:buNone/>
            </a:pPr>
            <a:endParaRPr lang="ja" sz="1200" kern="1200" dirty="0">
              <a:solidFill>
                <a:schemeClr val="tx1"/>
              </a:solidFill>
              <a:effectLst/>
              <a:latin typeface="Noto Serif JP" panose="02040502050405020303" pitchFamily="18" charset="0"/>
              <a:ea typeface="MS PMincho" pitchFamily="-107" charset="-128"/>
              <a:cs typeface="MS PMincho" pitchFamily="-107" charset="-128"/>
            </a:endParaRPr>
          </a:p>
          <a:p>
            <a:pPr lvl="0" algn="l" rtl="0"/>
            <a:r>
              <a:rPr lang="ja" sz="1200" b="0" i="0" u="none" kern="1200" baseline="0" dirty="0">
                <a:solidFill>
                  <a:schemeClr val="tx1"/>
                </a:solidFill>
                <a:effectLst/>
                <a:latin typeface="Noto Serif JP" panose="02040502050405020303" pitchFamily="18" charset="0"/>
                <a:ea typeface="MS PMincho"/>
                <a:cs typeface="MS PMincho"/>
              </a:rPr>
              <a:t>マケレレ大学平和センターの候補者は、アフリカ出身またはアフリカでの勤務経験がある人や、アフリカ大陸外でアフリカ人コミュニティまたはアフリカ関連のイニシアチブに取り組んだ経験がある人でなければなりません</a:t>
            </a:r>
            <a:r>
              <a:rPr lang="ja" sz="1200" b="0" i="0" u="none" kern="1200" baseline="0" dirty="0">
                <a:solidFill>
                  <a:schemeClr val="tx1"/>
                </a:solidFill>
                <a:effectLst/>
              </a:rPr>
              <a:t>。</a:t>
            </a:r>
            <a:r>
              <a:rPr lang="ja" sz="1200" b="0" i="0" u="none" strike="sngStrike" kern="1200" baseline="0" dirty="0">
                <a:solidFill>
                  <a:schemeClr val="tx1"/>
                </a:solidFill>
                <a:effectLst/>
              </a:rPr>
              <a:t>専門能力開発修了証を提供する両方の平和センターの資格基準を満たす候補者は、申請書に第1希望と第2希望を記入し、両大学による選考の対象となることができます。</a:t>
            </a:r>
            <a:endParaRPr lang="ja" sz="1200" b="0" strike="sngStrike" kern="1200" baseline="0" dirty="0">
              <a:solidFill>
                <a:schemeClr val="tx1"/>
              </a:solidFill>
              <a:effectLst/>
              <a:latin typeface="MS PMincho"/>
              <a:ea typeface="MS PMincho"/>
              <a:cs typeface="MS PMincho"/>
            </a:endParaRPr>
          </a:p>
        </p:txBody>
      </p:sp>
      <p:sp>
        <p:nvSpPr>
          <p:cNvPr id="4" name="Slide Number Placeholder 3"/>
          <p:cNvSpPr>
            <a:spLocks noGrp="1"/>
          </p:cNvSpPr>
          <p:nvPr>
            <p:ph type="sldNum" sz="quarter" idx="10"/>
          </p:nvPr>
        </p:nvSpPr>
        <p:spPr/>
        <p:txBody>
          <a:bodyPr/>
          <a:lstStyle/>
          <a:p>
            <a:pPr algn="l" rtl="0"/>
            <a:fld id="{55CB2294-2815-0641-BA18-00635844A3C8}" type="slidenum">
              <a:rPr/>
              <a:t>7</a:t>
            </a:fld>
            <a:endParaRPr lang="ja"/>
          </a:p>
        </p:txBody>
      </p:sp>
    </p:spTree>
    <p:extLst>
      <p:ext uri="{BB962C8B-B14F-4D97-AF65-F5344CB8AC3E}">
        <p14:creationId xmlns:p14="http://schemas.microsoft.com/office/powerpoint/2010/main" val="1210554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kern="1200" baseline="0" dirty="0">
                <a:solidFill>
                  <a:schemeClr val="tx1"/>
                </a:solidFill>
                <a:effectLst/>
                <a:latin typeface="MS PMincho"/>
                <a:ea typeface="MS PMincho"/>
                <a:cs typeface="MS PMincho"/>
              </a:rPr>
              <a:t>ロータリー平和フェローシップは、博士課程の研究に使用することはできません。 </a:t>
            </a:r>
          </a:p>
          <a:p>
            <a:endParaRPr lang="ja" sz="1200" kern="1200" dirty="0">
              <a:solidFill>
                <a:schemeClr val="tx1"/>
              </a:solidFill>
              <a:effectLst/>
              <a:latin typeface="MS PMincho"/>
              <a:ea typeface="MS PMincho"/>
              <a:cs typeface="MS PMincho"/>
            </a:endParaRPr>
          </a:p>
          <a:p>
            <a:pPr marL="171450" lvl="0" indent="-171450" algn="l" rtl="0">
              <a:buFont typeface="Arial" panose="020B0604020202020204" pitchFamily="34" charset="0"/>
              <a:buChar char="•"/>
            </a:pPr>
            <a:r>
              <a:rPr lang="ja" sz="1200" b="0" i="0" u="none" kern="1200" baseline="0" dirty="0">
                <a:solidFill>
                  <a:schemeClr val="tx1"/>
                </a:solidFill>
                <a:effectLst/>
                <a:latin typeface="MS PMincho"/>
                <a:ea typeface="MS PMincho"/>
                <a:cs typeface="MS PMincho"/>
              </a:rPr>
              <a:t>ロータリーの正会員、</a:t>
            </a:r>
            <a:r>
              <a:rPr lang="ja" sz="1200" b="1" i="0" u="none" kern="1200" baseline="0" dirty="0">
                <a:solidFill>
                  <a:schemeClr val="tx1"/>
                </a:solidFill>
                <a:effectLst/>
                <a:latin typeface="MS PMincho"/>
                <a:ea typeface="MS PMincho"/>
                <a:cs typeface="MS PMincho"/>
              </a:rPr>
              <a:t>ロータリークラブ会員でもあるローターアクト会員</a:t>
            </a:r>
            <a:r>
              <a:rPr lang="ja" sz="1200" b="0" i="0" u="none" kern="1200" baseline="0" dirty="0">
                <a:solidFill>
                  <a:schemeClr val="tx1"/>
                </a:solidFill>
                <a:effectLst/>
                <a:latin typeface="MS PMincho"/>
                <a:ea typeface="MS PMincho"/>
                <a:cs typeface="MS PMincho"/>
              </a:rPr>
              <a:t>、その配偶者または直系卑属は申請資格がありません。  元ロータリー会員とその親族は、退会後3年経過してから申請する必要があります。詳しくは、ロータリー平和センターのウェブページをご覧ください。  </a:t>
            </a:r>
          </a:p>
          <a:p>
            <a:pPr marL="171450" lvl="0" indent="-171450" algn="l" rtl="0">
              <a:buFont typeface="Arial" panose="020B0604020202020204" pitchFamily="34" charset="0"/>
              <a:buChar char="•"/>
            </a:pPr>
            <a:endParaRPr lang="ja" sz="1200" kern="1200" dirty="0">
              <a:solidFill>
                <a:schemeClr val="tx1"/>
              </a:solidFill>
              <a:effectLst/>
              <a:latin typeface="MS PMincho"/>
              <a:ea typeface="MS PMincho"/>
              <a:cs typeface="MS PMincho"/>
            </a:endParaRPr>
          </a:p>
          <a:p>
            <a:pPr marL="171450" lvl="0" indent="-171450" algn="l" rtl="0">
              <a:buFont typeface="Arial" panose="020B0604020202020204" pitchFamily="34" charset="0"/>
              <a:buChar char="•"/>
            </a:pPr>
            <a:r>
              <a:rPr lang="ja" sz="1200" b="1" i="0" u="none" kern="1200" baseline="0" dirty="0">
                <a:solidFill>
                  <a:schemeClr val="tx1"/>
                </a:solidFill>
                <a:effectLst/>
                <a:latin typeface="MS PMincho"/>
                <a:ea typeface="MS PMincho"/>
                <a:cs typeface="MS PMincho"/>
              </a:rPr>
              <a:t>ロータリークラブの会員ではないローターアクトクラブ会員は申請資格があります。</a:t>
            </a:r>
          </a:p>
          <a:p>
            <a:pPr marL="0" lvl="0" indent="0" algn="l" rtl="0">
              <a:buFont typeface="Arial" panose="020B0604020202020204" pitchFamily="34" charset="0"/>
              <a:buNone/>
            </a:pPr>
            <a:endParaRPr lang="ja" sz="1200" kern="1200" dirty="0">
              <a:solidFill>
                <a:schemeClr val="tx1"/>
              </a:solidFill>
              <a:effectLst/>
              <a:latin typeface="MS PMincho"/>
              <a:ea typeface="MS PMincho"/>
              <a:cs typeface="MS PMincho"/>
            </a:endParaRPr>
          </a:p>
          <a:p>
            <a:pPr marL="171450" indent="-171450" algn="l" rtl="0">
              <a:buFont typeface="Arial" panose="020B0604020202020204" pitchFamily="34" charset="0"/>
              <a:buChar char="•"/>
            </a:pPr>
            <a:r>
              <a:rPr lang="ja" sz="1200" b="0" i="0" u="none" kern="1200" baseline="0" dirty="0">
                <a:solidFill>
                  <a:schemeClr val="tx1"/>
                </a:solidFill>
                <a:effectLst/>
                <a:latin typeface="MS PMincho"/>
                <a:ea typeface="MS PMincho"/>
                <a:cs typeface="MS PMincho"/>
              </a:rPr>
              <a:t>専門能力開発修了証プログラムまたはグローバル補助金奨学金に参加した人がフェローシップを申請する場合、そのプログラム／奨学金の終了日からフェローシップの開始予定日まで3年間の期間を経る必要があります。 </a:t>
            </a:r>
          </a:p>
          <a:p>
            <a:endParaRPr lang="ja" sz="1200" kern="1200" dirty="0">
              <a:solidFill>
                <a:schemeClr val="tx1"/>
              </a:solidFill>
              <a:effectLst/>
              <a:latin typeface="MS PMincho"/>
              <a:ea typeface="MS PMincho"/>
              <a:cs typeface="MS PMincho"/>
            </a:endParaRPr>
          </a:p>
          <a:p>
            <a:pPr marL="171450" indent="-171450" algn="l" rtl="0">
              <a:buFont typeface="Arial" panose="020B0604020202020204" pitchFamily="34" charset="0"/>
              <a:buChar char="•"/>
            </a:pPr>
            <a:r>
              <a:rPr lang="ja" sz="1200" b="0" i="0" u="none" kern="1200" baseline="0" dirty="0">
                <a:solidFill>
                  <a:schemeClr val="tx1"/>
                </a:solidFill>
                <a:effectLst/>
                <a:latin typeface="MS PMincho"/>
                <a:ea typeface="MS PMincho"/>
                <a:cs typeface="MS PMincho"/>
              </a:rPr>
              <a:t>候補者は、前回の学位取得プログラム（学士または修士）の終了日からフェローシップの開始予定日まで3年間の期間を経る必要があります。学士課程または修士課程に在籍する人は申請資格がありません。</a:t>
            </a:r>
          </a:p>
          <a:p>
            <a:endParaRPr lang="ja" dirty="0"/>
          </a:p>
        </p:txBody>
      </p:sp>
      <p:sp>
        <p:nvSpPr>
          <p:cNvPr id="4" name="Slide Number Placeholder 3"/>
          <p:cNvSpPr>
            <a:spLocks noGrp="1"/>
          </p:cNvSpPr>
          <p:nvPr>
            <p:ph type="sldNum" sz="quarter" idx="10"/>
          </p:nvPr>
        </p:nvSpPr>
        <p:spPr/>
        <p:txBody>
          <a:bodyPr/>
          <a:lstStyle/>
          <a:p>
            <a:pPr algn="l" rtl="0"/>
            <a:fld id="{55CB2294-2815-0641-BA18-00635844A3C8}" type="slidenum">
              <a:rPr/>
              <a:t>8</a:t>
            </a:fld>
            <a:endParaRPr lang="ja"/>
          </a:p>
        </p:txBody>
      </p:sp>
    </p:spTree>
    <p:extLst>
      <p:ext uri="{BB962C8B-B14F-4D97-AF65-F5344CB8AC3E}">
        <p14:creationId xmlns:p14="http://schemas.microsoft.com/office/powerpoint/2010/main" val="548360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a:latin typeface="Noto Serif JP" panose="02040502050405020303" pitchFamily="18" charset="0"/>
                <a:ea typeface="MS PMincho" pitchFamily="-111" charset="-128"/>
              </a:rPr>
              <a:t>ロータリー平和フェローシップは包括的な奨学金です。 </a:t>
            </a:r>
          </a:p>
          <a:p>
            <a:endParaRPr lang="ja" altLang="en-US" dirty="0">
              <a:latin typeface="Noto Serif JP" panose="02040502050405020303" pitchFamily="18" charset="0"/>
              <a:ea typeface="MS PMincho" pitchFamily="-111" charset="-128"/>
            </a:endParaRPr>
          </a:p>
          <a:p>
            <a:pPr algn="l" rtl="0"/>
            <a:r>
              <a:rPr lang="ja" b="0" i="0" u="none" baseline="0">
                <a:latin typeface="Noto Serif JP" panose="02040502050405020303" pitchFamily="18" charset="0"/>
                <a:ea typeface="MS PMincho" pitchFamily="-111" charset="-128"/>
              </a:rPr>
              <a:t>授業料、宿泊費、旅費、実地研修の費用を含む経費を賄います。</a:t>
            </a:r>
          </a:p>
          <a:p>
            <a:endParaRPr lang="ja" dirty="0"/>
          </a:p>
        </p:txBody>
      </p:sp>
      <p:sp>
        <p:nvSpPr>
          <p:cNvPr id="4" name="Slide Number Placeholder 3"/>
          <p:cNvSpPr>
            <a:spLocks noGrp="1"/>
          </p:cNvSpPr>
          <p:nvPr>
            <p:ph type="sldNum" sz="quarter" idx="10"/>
          </p:nvPr>
        </p:nvSpPr>
        <p:spPr/>
        <p:txBody>
          <a:bodyPr/>
          <a:lstStyle/>
          <a:p>
            <a:pPr algn="l" rtl="0"/>
            <a:fld id="{55CB2294-2815-0641-BA18-00635844A3C8}" type="slidenum">
              <a:rPr/>
              <a:t>9</a:t>
            </a:fld>
            <a:endParaRPr lang="ja"/>
          </a:p>
        </p:txBody>
      </p:sp>
    </p:spTree>
    <p:extLst>
      <p:ext uri="{BB962C8B-B14F-4D97-AF65-F5344CB8AC3E}">
        <p14:creationId xmlns:p14="http://schemas.microsoft.com/office/powerpoint/2010/main" val="696051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defRPr/>
            </a:pPr>
            <a:r>
              <a:rPr lang="ja" sz="1200" b="1" i="0" u="none" baseline="0" dirty="0">
                <a:latin typeface="Noto Serif JP" panose="02040502050405020303" pitchFamily="18" charset="0"/>
                <a:ea typeface="Noto Serif JP" panose="02040502050405020303" pitchFamily="18" charset="0"/>
                <a:cs typeface="Noto Serif JP" panose="02040502050405020303" pitchFamily="18" charset="0"/>
              </a:rPr>
              <a:t>1,600人</a:t>
            </a:r>
            <a:r>
              <a:rPr lang="ja" sz="1200" b="0" i="0" u="none" baseline="0" dirty="0">
                <a:latin typeface="Noto Serif JP" panose="02040502050405020303" pitchFamily="18" charset="0"/>
                <a:ea typeface="Noto Serif JP" panose="02040502050405020303" pitchFamily="18" charset="0"/>
                <a:cs typeface="Noto Serif JP" panose="02040502050405020303" pitchFamily="18" charset="0"/>
              </a:rPr>
              <a:t>以上の卒業生（活動中）の93％が、</a:t>
            </a:r>
            <a:r>
              <a:rPr lang="ja" sz="1200" b="1" i="0" u="none" baseline="0" dirty="0">
                <a:latin typeface="Noto Serif JP" panose="02040502050405020303" pitchFamily="18" charset="0"/>
                <a:ea typeface="Noto Serif JP" panose="02040502050405020303" pitchFamily="18" charset="0"/>
                <a:cs typeface="Noto Serif JP" panose="02040502050405020303" pitchFamily="18" charset="0"/>
              </a:rPr>
              <a:t>140カ国</a:t>
            </a:r>
            <a:r>
              <a:rPr lang="ja" sz="1200" b="0" i="0" u="none" baseline="0" dirty="0">
                <a:latin typeface="Noto Serif JP" panose="02040502050405020303" pitchFamily="18" charset="0"/>
                <a:ea typeface="Noto Serif JP" panose="02040502050405020303" pitchFamily="18" charset="0"/>
                <a:cs typeface="Noto Serif JP" panose="02040502050405020303" pitchFamily="18" charset="0"/>
              </a:rPr>
              <a:t>以上の平和と開発に関連する仕事に就いています。 </a:t>
            </a:r>
          </a:p>
          <a:p>
            <a:pPr algn="l" rtl="0">
              <a:defRPr/>
            </a:pPr>
            <a:endParaRPr lang="ja" sz="1200" b="1" baseline="0" dirty="0">
              <a:latin typeface="Noto Serif JP" panose="02040502050405020303" pitchFamily="18" charset="0"/>
            </a:endParaRPr>
          </a:p>
          <a:p>
            <a:pPr marL="0" marR="0" algn="l" rtl="0">
              <a:lnSpc>
                <a:spcPct val="107000"/>
              </a:lnSpc>
              <a:spcBef>
                <a:spcPts val="0"/>
              </a:spcBef>
              <a:spcAft>
                <a:spcPts val="800"/>
              </a:spcAft>
            </a:pPr>
            <a:r>
              <a:rPr lang="ja" sz="1800" b="0" i="0" u="none" baseline="0" dirty="0">
                <a:effectLst/>
                <a:latin typeface="Noto Sans JP" panose="020F0502020204030204" pitchFamily="34" charset="0"/>
                <a:ea typeface="Noto Sans JP" panose="020F0502020204030204" pitchFamily="34" charset="0"/>
                <a:cs typeface="Noto Serif JP" panose="02020603050405020304" pitchFamily="18" charset="0"/>
              </a:rPr>
              <a:t>• 24％：非政府組織のリーダー </a:t>
            </a:r>
          </a:p>
          <a:p>
            <a:pPr marL="0" marR="0" algn="l" rtl="0">
              <a:lnSpc>
                <a:spcPct val="107000"/>
              </a:lnSpc>
              <a:spcBef>
                <a:spcPts val="0"/>
              </a:spcBef>
              <a:spcAft>
                <a:spcPts val="0"/>
              </a:spcAft>
            </a:pPr>
            <a:r>
              <a:rPr lang="ja" sz="1800" b="0" i="0" u="none" baseline="0" dirty="0">
                <a:effectLst/>
                <a:latin typeface="Noto Sans JP" panose="020F0502020204030204" pitchFamily="34" charset="0"/>
                <a:ea typeface="Noto Sans JP" panose="020F0502020204030204" pitchFamily="34" charset="0"/>
                <a:cs typeface="Noto Serif JP" panose="02020603050405020304" pitchFamily="18" charset="0"/>
              </a:rPr>
              <a:t>• 18％：研究／教育部門</a:t>
            </a:r>
          </a:p>
          <a:p>
            <a:pPr marL="0" marR="0" algn="l" rtl="0">
              <a:lnSpc>
                <a:spcPct val="107000"/>
              </a:lnSpc>
              <a:spcBef>
                <a:spcPts val="0"/>
              </a:spcBef>
              <a:spcAft>
                <a:spcPts val="0"/>
              </a:spcAft>
            </a:pPr>
            <a:r>
              <a:rPr lang="ja" sz="1800" b="0" i="0" u="none" baseline="0" dirty="0">
                <a:effectLst/>
                <a:latin typeface="Noto Sans JP" panose="020F0502020204030204" pitchFamily="34" charset="0"/>
                <a:ea typeface="Noto Sans JP" panose="020F0502020204030204" pitchFamily="34" charset="0"/>
                <a:cs typeface="Noto Serif JP" panose="02020603050405020304" pitchFamily="18" charset="0"/>
              </a:rPr>
              <a:t>• 13％：その他 </a:t>
            </a:r>
          </a:p>
          <a:p>
            <a:pPr marL="0" marR="0" algn="l" rtl="0">
              <a:lnSpc>
                <a:spcPct val="107000"/>
              </a:lnSpc>
              <a:spcBef>
                <a:spcPts val="0"/>
              </a:spcBef>
              <a:spcAft>
                <a:spcPts val="0"/>
              </a:spcAft>
            </a:pPr>
            <a:r>
              <a:rPr lang="ja" sz="1800" b="0" i="0" u="none" baseline="0" dirty="0">
                <a:effectLst/>
                <a:latin typeface="Noto Sans JP" panose="020F0502020204030204" pitchFamily="34" charset="0"/>
                <a:ea typeface="Noto Sans JP" panose="020F0502020204030204" pitchFamily="34" charset="0"/>
                <a:cs typeface="Noto Serif JP" panose="02020603050405020304" pitchFamily="18" charset="0"/>
              </a:rPr>
              <a:t>• 12％：政府機関</a:t>
            </a:r>
          </a:p>
          <a:p>
            <a:pPr marL="0" marR="0" algn="l" rtl="0">
              <a:lnSpc>
                <a:spcPct val="107000"/>
              </a:lnSpc>
              <a:spcBef>
                <a:spcPts val="0"/>
              </a:spcBef>
              <a:spcAft>
                <a:spcPts val="0"/>
              </a:spcAft>
            </a:pPr>
            <a:r>
              <a:rPr lang="ja" sz="1800" b="0" i="0" u="none" baseline="0" dirty="0">
                <a:effectLst/>
                <a:latin typeface="Noto Sans JP" panose="020F0502020204030204" pitchFamily="34" charset="0"/>
                <a:ea typeface="Noto Sans JP" panose="020F0502020204030204" pitchFamily="34" charset="0"/>
                <a:cs typeface="Noto Serif JP" panose="02020603050405020304" pitchFamily="18" charset="0"/>
              </a:rPr>
              <a:t>• 12％：多国間組織  </a:t>
            </a:r>
          </a:p>
          <a:p>
            <a:pPr marL="0" marR="0" algn="l" rtl="0">
              <a:lnSpc>
                <a:spcPct val="107000"/>
              </a:lnSpc>
              <a:spcBef>
                <a:spcPts val="0"/>
              </a:spcBef>
              <a:spcAft>
                <a:spcPts val="0"/>
              </a:spcAft>
            </a:pPr>
            <a:r>
              <a:rPr lang="ja" sz="1800" b="0" i="0" u="none" baseline="0" dirty="0">
                <a:effectLst/>
                <a:latin typeface="Noto Sans JP" panose="020F0502020204030204" pitchFamily="34" charset="0"/>
                <a:ea typeface="Noto Sans JP" panose="020F0502020204030204" pitchFamily="34" charset="0"/>
                <a:cs typeface="Noto Serif JP" panose="02020603050405020304" pitchFamily="18" charset="0"/>
              </a:rPr>
              <a:t>• 7％：コンサルティング </a:t>
            </a:r>
          </a:p>
          <a:p>
            <a:pPr marL="0" marR="0" algn="l" rtl="0">
              <a:lnSpc>
                <a:spcPct val="107000"/>
              </a:lnSpc>
              <a:spcBef>
                <a:spcPts val="0"/>
              </a:spcBef>
              <a:spcAft>
                <a:spcPts val="0"/>
              </a:spcAft>
            </a:pPr>
            <a:r>
              <a:rPr lang="ja" sz="1800" b="0" i="0" u="none" baseline="0" dirty="0">
                <a:effectLst/>
                <a:latin typeface="Noto Sans JP" panose="020F0502020204030204" pitchFamily="34" charset="0"/>
                <a:ea typeface="Noto Sans JP" panose="020F0502020204030204" pitchFamily="34" charset="0"/>
                <a:cs typeface="Noto Serif JP" panose="02020603050405020304" pitchFamily="18" charset="0"/>
              </a:rPr>
              <a:t>• 6％：法執行機関（警察）、軍 </a:t>
            </a:r>
          </a:p>
          <a:p>
            <a:pPr marL="0" marR="0" algn="l" rtl="0">
              <a:lnSpc>
                <a:spcPct val="107000"/>
              </a:lnSpc>
              <a:spcBef>
                <a:spcPts val="0"/>
              </a:spcBef>
              <a:spcAft>
                <a:spcPts val="0"/>
              </a:spcAft>
            </a:pPr>
            <a:r>
              <a:rPr lang="ja" sz="1800" b="0" i="0" u="none" baseline="0" dirty="0">
                <a:effectLst/>
                <a:latin typeface="Noto Sans JP" panose="020F0502020204030204" pitchFamily="34" charset="0"/>
                <a:ea typeface="Noto Sans JP" panose="020F0502020204030204" pitchFamily="34" charset="0"/>
                <a:cs typeface="Noto Serif JP" panose="02020603050405020304" pitchFamily="18" charset="0"/>
              </a:rPr>
              <a:t>• 5％：ビジネス  </a:t>
            </a:r>
          </a:p>
          <a:p>
            <a:pPr marL="0" marR="0" algn="l" rtl="0">
              <a:lnSpc>
                <a:spcPct val="107000"/>
              </a:lnSpc>
              <a:spcBef>
                <a:spcPts val="0"/>
              </a:spcBef>
              <a:spcAft>
                <a:spcPts val="0"/>
              </a:spcAft>
            </a:pPr>
            <a:r>
              <a:rPr lang="ja" sz="1800" b="0" i="0" u="none" baseline="0" dirty="0">
                <a:effectLst/>
                <a:latin typeface="Noto Sans JP" panose="020F0502020204030204" pitchFamily="34" charset="0"/>
                <a:ea typeface="Noto Sans JP" panose="020F0502020204030204" pitchFamily="34" charset="0"/>
                <a:cs typeface="Noto Serif JP" panose="02020603050405020304" pitchFamily="18" charset="0"/>
              </a:rPr>
              <a:t>• 3％：司法 </a:t>
            </a:r>
          </a:p>
          <a:p>
            <a:pPr marL="0" marR="0" indent="0" algn="l" defTabSz="914400" rtl="0" eaLnBrk="1" fontAlgn="auto" latinLnBrk="0" hangingPunct="1">
              <a:lnSpc>
                <a:spcPct val="100000"/>
              </a:lnSpc>
              <a:spcBef>
                <a:spcPts val="0"/>
              </a:spcBef>
              <a:spcAft>
                <a:spcPts val="0"/>
              </a:spcAft>
              <a:buClrTx/>
              <a:buSzTx/>
              <a:buFontTx/>
              <a:buNone/>
              <a:tabLst/>
              <a:defRPr/>
            </a:pPr>
            <a:endParaRPr lang="ja" b="0" dirty="0"/>
          </a:p>
          <a:p>
            <a:pPr marL="0" marR="0" indent="0" algn="l" defTabSz="914400" rtl="0" eaLnBrk="1" fontAlgn="auto" latinLnBrk="0" hangingPunct="1">
              <a:lnSpc>
                <a:spcPct val="100000"/>
              </a:lnSpc>
              <a:spcBef>
                <a:spcPts val="0"/>
              </a:spcBef>
              <a:spcAft>
                <a:spcPts val="0"/>
              </a:spcAft>
              <a:buClrTx/>
              <a:buSzTx/>
              <a:buFontTx/>
              <a:buNone/>
              <a:tabLst/>
              <a:defRPr/>
            </a:pPr>
            <a:endParaRPr lang="ja" dirty="0"/>
          </a:p>
          <a:p>
            <a:pPr marL="0" marR="0" indent="0" algn="l" defTabSz="914400" rtl="0" eaLnBrk="1" fontAlgn="auto" latinLnBrk="0" hangingPunct="1">
              <a:lnSpc>
                <a:spcPct val="100000"/>
              </a:lnSpc>
              <a:spcBef>
                <a:spcPts val="0"/>
              </a:spcBef>
              <a:spcAft>
                <a:spcPts val="0"/>
              </a:spcAft>
              <a:buClrTx/>
              <a:buSzTx/>
              <a:buFontTx/>
              <a:buNone/>
              <a:tabLst/>
              <a:defRPr/>
            </a:pPr>
            <a:endParaRPr lang="ja" dirty="0"/>
          </a:p>
        </p:txBody>
      </p:sp>
      <p:sp>
        <p:nvSpPr>
          <p:cNvPr id="4" name="Slide Number Placeholder 3"/>
          <p:cNvSpPr>
            <a:spLocks noGrp="1"/>
          </p:cNvSpPr>
          <p:nvPr>
            <p:ph type="sldNum" sz="quarter" idx="10"/>
          </p:nvPr>
        </p:nvSpPr>
        <p:spPr/>
        <p:txBody>
          <a:bodyPr/>
          <a:lstStyle/>
          <a:p>
            <a:pPr algn="l" rtl="0"/>
            <a:fld id="{55CB2294-2815-0641-BA18-00635844A3C8}" type="slidenum">
              <a:rPr/>
              <a:t>11</a:t>
            </a:fld>
            <a:endParaRPr lang="ja"/>
          </a:p>
        </p:txBody>
      </p:sp>
    </p:spTree>
    <p:extLst>
      <p:ext uri="{BB962C8B-B14F-4D97-AF65-F5344CB8AC3E}">
        <p14:creationId xmlns:p14="http://schemas.microsoft.com/office/powerpoint/2010/main" val="790404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B534E8-6B0C-8A41-9869-A3F5CDF2CC98}"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1C85-46E5-8649-8CB5-559295B1D80A}" type="slidenum">
              <a:rPr lang="en-US" smtClean="0"/>
              <a:t>‹#›</a:t>
            </a:fld>
            <a:endParaRPr lang="en-US"/>
          </a:p>
        </p:txBody>
      </p:sp>
    </p:spTree>
    <p:extLst>
      <p:ext uri="{BB962C8B-B14F-4D97-AF65-F5344CB8AC3E}">
        <p14:creationId xmlns:p14="http://schemas.microsoft.com/office/powerpoint/2010/main" val="169493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xt Section Alternativ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DB262A-17B2-BB45-8AF9-6B1E5914EE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36600"/>
            <a:ext cx="12196373" cy="8334188"/>
          </a:xfrm>
          <a:prstGeom prst="rect">
            <a:avLst/>
          </a:prstGeom>
        </p:spPr>
      </p:pic>
      <p:sp>
        <p:nvSpPr>
          <p:cNvPr id="7" name="Rectangle 6">
            <a:extLst>
              <a:ext uri="{FF2B5EF4-FFF2-40B4-BE49-F238E27FC236}">
                <a16:creationId xmlns:a16="http://schemas.microsoft.com/office/drawing/2014/main" id="{433C1993-645F-A34B-ACA3-411227D0BBEB}"/>
              </a:ext>
            </a:extLst>
          </p:cNvPr>
          <p:cNvSpPr/>
          <p:nvPr userDrawn="1"/>
        </p:nvSpPr>
        <p:spPr>
          <a:xfrm>
            <a:off x="-1" y="0"/>
            <a:ext cx="4780548"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S PMincho" panose="020B0503020204020204" pitchFamily="34" charset="0"/>
            </a:endParaRPr>
          </a:p>
        </p:txBody>
      </p:sp>
      <p:sp>
        <p:nvSpPr>
          <p:cNvPr id="9" name="Text Placeholder 10">
            <a:extLst>
              <a:ext uri="{FF2B5EF4-FFF2-40B4-BE49-F238E27FC236}">
                <a16:creationId xmlns:a16="http://schemas.microsoft.com/office/drawing/2014/main" id="{C4E2529B-3A8B-F54B-8B5C-A48E7A468447}"/>
              </a:ext>
            </a:extLst>
          </p:cNvPr>
          <p:cNvSpPr>
            <a:spLocks noGrp="1"/>
          </p:cNvSpPr>
          <p:nvPr>
            <p:ph type="body" sz="quarter" idx="10" hasCustomPrompt="1"/>
          </p:nvPr>
        </p:nvSpPr>
        <p:spPr>
          <a:xfrm>
            <a:off x="359066" y="2405657"/>
            <a:ext cx="4076577" cy="1169986"/>
          </a:xfrm>
        </p:spPr>
        <p:txBody>
          <a:bodyPr>
            <a:normAutofit/>
          </a:bodyPr>
          <a:lstStyle>
            <a:lvl1pPr marL="0" indent="0" algn="l">
              <a:lnSpc>
                <a:spcPts val="3780"/>
              </a:lnSpc>
              <a:buNone/>
              <a:defRPr sz="4400" b="1">
                <a:solidFill>
                  <a:srgbClr val="FFFFFF"/>
                </a:solidFill>
                <a:latin typeface="Noto Sans JP" panose="020B0604020202020204" pitchFamily="34" charset="0"/>
                <a:cs typeface="Noto Sans JP" panose="020B0604020202020204" pitchFamily="34" charset="0"/>
              </a:defRPr>
            </a:lvl1pPr>
          </a:lstStyle>
          <a:p>
            <a:pPr lvl="0"/>
            <a:r>
              <a:rPr lang="en-US"/>
              <a:t>NEXT SECTION</a:t>
            </a:r>
          </a:p>
        </p:txBody>
      </p:sp>
      <p:sp>
        <p:nvSpPr>
          <p:cNvPr id="10" name="Text Placeholder 12">
            <a:extLst>
              <a:ext uri="{FF2B5EF4-FFF2-40B4-BE49-F238E27FC236}">
                <a16:creationId xmlns:a16="http://schemas.microsoft.com/office/drawing/2014/main" id="{47600026-DEF8-B440-8F95-CFB859A806CF}"/>
              </a:ext>
            </a:extLst>
          </p:cNvPr>
          <p:cNvSpPr>
            <a:spLocks noGrp="1"/>
          </p:cNvSpPr>
          <p:nvPr>
            <p:ph type="body" sz="quarter" idx="11" hasCustomPrompt="1"/>
          </p:nvPr>
        </p:nvSpPr>
        <p:spPr>
          <a:xfrm>
            <a:off x="359066" y="3708725"/>
            <a:ext cx="5418138" cy="1008062"/>
          </a:xfrm>
        </p:spPr>
        <p:txBody>
          <a:bodyPr>
            <a:normAutofit/>
          </a:bodyPr>
          <a:lstStyle>
            <a:lvl1pPr marL="0" indent="0" algn="l">
              <a:buNone/>
              <a:defRPr sz="3300">
                <a:solidFill>
                  <a:srgbClr val="FFFFFF"/>
                </a:solidFill>
                <a:latin typeface="Noto Sans JP" panose="020B0604020202020204" pitchFamily="34" charset="0"/>
                <a:cs typeface="Noto Sans JP" panose="020B0604020202020204" pitchFamily="34" charset="0"/>
              </a:defRPr>
            </a:lvl1pPr>
          </a:lstStyle>
          <a:p>
            <a:pPr lvl="0"/>
            <a:r>
              <a:rPr lang="en-US"/>
              <a:t>Subhead</a:t>
            </a:r>
          </a:p>
        </p:txBody>
      </p:sp>
    </p:spTree>
    <p:extLst>
      <p:ext uri="{BB962C8B-B14F-4D97-AF65-F5344CB8AC3E}">
        <p14:creationId xmlns:p14="http://schemas.microsoft.com/office/powerpoint/2010/main" val="14163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xt Section Alternativ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48F57-449D-574A-BF84-3D34E0CF73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33C1993-645F-A34B-ACA3-411227D0BBEB}"/>
              </a:ext>
            </a:extLst>
          </p:cNvPr>
          <p:cNvSpPr/>
          <p:nvPr userDrawn="1"/>
        </p:nvSpPr>
        <p:spPr>
          <a:xfrm>
            <a:off x="-1" y="0"/>
            <a:ext cx="4780548" cy="6858000"/>
          </a:xfrm>
          <a:prstGeom prst="rect">
            <a:avLst/>
          </a:prstGeom>
          <a:solidFill>
            <a:srgbClr val="FF76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S PMincho" panose="020B0503020204020204" pitchFamily="34" charset="0"/>
            </a:endParaRPr>
          </a:p>
        </p:txBody>
      </p:sp>
      <p:sp>
        <p:nvSpPr>
          <p:cNvPr id="9" name="Text Placeholder 10">
            <a:extLst>
              <a:ext uri="{FF2B5EF4-FFF2-40B4-BE49-F238E27FC236}">
                <a16:creationId xmlns:a16="http://schemas.microsoft.com/office/drawing/2014/main" id="{C4E2529B-3A8B-F54B-8B5C-A48E7A468447}"/>
              </a:ext>
            </a:extLst>
          </p:cNvPr>
          <p:cNvSpPr>
            <a:spLocks noGrp="1"/>
          </p:cNvSpPr>
          <p:nvPr>
            <p:ph type="body" sz="quarter" idx="10" hasCustomPrompt="1"/>
          </p:nvPr>
        </p:nvSpPr>
        <p:spPr>
          <a:xfrm>
            <a:off x="359066" y="2405657"/>
            <a:ext cx="4076577" cy="1169986"/>
          </a:xfrm>
        </p:spPr>
        <p:txBody>
          <a:bodyPr>
            <a:normAutofit/>
          </a:bodyPr>
          <a:lstStyle>
            <a:lvl1pPr marL="0" indent="0" algn="l">
              <a:lnSpc>
                <a:spcPts val="3780"/>
              </a:lnSpc>
              <a:buNone/>
              <a:defRPr sz="4400" b="1">
                <a:solidFill>
                  <a:srgbClr val="FFFFFF"/>
                </a:solidFill>
                <a:latin typeface="Noto Sans JP" panose="020B0604020202020204" pitchFamily="34" charset="0"/>
                <a:cs typeface="Noto Sans JP" panose="020B0604020202020204" pitchFamily="34" charset="0"/>
              </a:defRPr>
            </a:lvl1pPr>
          </a:lstStyle>
          <a:p>
            <a:pPr lvl="0"/>
            <a:r>
              <a:rPr lang="en-US"/>
              <a:t>NEXT SECTION</a:t>
            </a:r>
          </a:p>
        </p:txBody>
      </p:sp>
      <p:sp>
        <p:nvSpPr>
          <p:cNvPr id="10" name="Text Placeholder 12">
            <a:extLst>
              <a:ext uri="{FF2B5EF4-FFF2-40B4-BE49-F238E27FC236}">
                <a16:creationId xmlns:a16="http://schemas.microsoft.com/office/drawing/2014/main" id="{47600026-DEF8-B440-8F95-CFB859A806CF}"/>
              </a:ext>
            </a:extLst>
          </p:cNvPr>
          <p:cNvSpPr>
            <a:spLocks noGrp="1"/>
          </p:cNvSpPr>
          <p:nvPr>
            <p:ph type="body" sz="quarter" idx="11" hasCustomPrompt="1"/>
          </p:nvPr>
        </p:nvSpPr>
        <p:spPr>
          <a:xfrm>
            <a:off x="359066" y="3708725"/>
            <a:ext cx="5418138" cy="1008062"/>
          </a:xfrm>
        </p:spPr>
        <p:txBody>
          <a:bodyPr>
            <a:normAutofit/>
          </a:bodyPr>
          <a:lstStyle>
            <a:lvl1pPr marL="0" indent="0" algn="l">
              <a:buNone/>
              <a:defRPr sz="3300">
                <a:solidFill>
                  <a:srgbClr val="FFFFFF"/>
                </a:solidFill>
                <a:latin typeface="Noto Sans JP" panose="020B0604020202020204" pitchFamily="34" charset="0"/>
                <a:cs typeface="Noto Sans JP" panose="020B0604020202020204" pitchFamily="34" charset="0"/>
              </a:defRPr>
            </a:lvl1pPr>
          </a:lstStyle>
          <a:p>
            <a:pPr lvl="0"/>
            <a:r>
              <a:rPr lang="en-US"/>
              <a:t>Subhead</a:t>
            </a:r>
          </a:p>
        </p:txBody>
      </p:sp>
    </p:spTree>
    <p:extLst>
      <p:ext uri="{BB962C8B-B14F-4D97-AF65-F5344CB8AC3E}">
        <p14:creationId xmlns:p14="http://schemas.microsoft.com/office/powerpoint/2010/main" val="243126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Bulle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C9EF979-CC8D-314F-B43C-A942FB23D129}"/>
              </a:ext>
            </a:extLst>
          </p:cNvPr>
          <p:cNvSpPr/>
          <p:nvPr userDrawn="1"/>
        </p:nvSpPr>
        <p:spPr>
          <a:xfrm>
            <a:off x="6104965" y="-201706"/>
            <a:ext cx="6266329" cy="7194177"/>
          </a:xfrm>
          <a:prstGeom prst="rect">
            <a:avLst/>
          </a:prstGeom>
          <a:solidFill>
            <a:srgbClr val="2D5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DD1230-1B2D-7445-BE7C-4FC8B15DE5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81634"/>
            <a:ext cx="6400800" cy="9601200"/>
          </a:xfrm>
          <a:prstGeom prst="rect">
            <a:avLst/>
          </a:prstGeom>
        </p:spPr>
      </p:pic>
      <p:cxnSp>
        <p:nvCxnSpPr>
          <p:cNvPr id="8" name="Straight Connector 7">
            <a:extLst>
              <a:ext uri="{FF2B5EF4-FFF2-40B4-BE49-F238E27FC236}">
                <a16:creationId xmlns:a16="http://schemas.microsoft.com/office/drawing/2014/main" id="{9B185BE4-600A-5044-B551-A244C2ED2F4A}"/>
              </a:ext>
            </a:extLst>
          </p:cNvPr>
          <p:cNvCxnSpPr/>
          <p:nvPr userDrawn="1"/>
        </p:nvCxnSpPr>
        <p:spPr>
          <a:xfrm>
            <a:off x="6647145" y="2578042"/>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038C5A4-57B3-BD42-B31C-3E93C05C0FCB}"/>
              </a:ext>
            </a:extLst>
          </p:cNvPr>
          <p:cNvSpPr>
            <a:spLocks noGrp="1"/>
          </p:cNvSpPr>
          <p:nvPr>
            <p:ph type="body" sz="quarter" idx="10" hasCustomPrompt="1"/>
          </p:nvPr>
        </p:nvSpPr>
        <p:spPr>
          <a:xfrm>
            <a:off x="6664521" y="1250142"/>
            <a:ext cx="4921250" cy="603447"/>
          </a:xfrm>
        </p:spPr>
        <p:txBody>
          <a:bodyPr>
            <a:normAutofit/>
          </a:bodyPr>
          <a:lstStyle>
            <a:lvl1pPr marL="0" indent="0">
              <a:buNone/>
              <a:defRPr sz="4400" b="1" i="0">
                <a:solidFill>
                  <a:srgbClr val="FFFFFF"/>
                </a:solidFill>
                <a:latin typeface="Noto Sans JP" panose="020B0604020202020204" pitchFamily="34" charset="0"/>
                <a:cs typeface="Noto Sans JP" panose="020B0604020202020204" pitchFamily="34" charset="0"/>
              </a:defRPr>
            </a:lvl1pPr>
          </a:lstStyle>
          <a:p>
            <a:pPr lvl="0"/>
            <a:r>
              <a:rPr lang="en-US"/>
              <a:t>PICTURE FOCUS</a:t>
            </a:r>
          </a:p>
        </p:txBody>
      </p:sp>
      <p:sp>
        <p:nvSpPr>
          <p:cNvPr id="16" name="Text Placeholder 15">
            <a:extLst>
              <a:ext uri="{FF2B5EF4-FFF2-40B4-BE49-F238E27FC236}">
                <a16:creationId xmlns:a16="http://schemas.microsoft.com/office/drawing/2014/main" id="{3566C69C-3BB8-864F-800A-A0CC2C1EC0AE}"/>
              </a:ext>
            </a:extLst>
          </p:cNvPr>
          <p:cNvSpPr>
            <a:spLocks noGrp="1"/>
          </p:cNvSpPr>
          <p:nvPr>
            <p:ph type="body" sz="quarter" idx="11" hasCustomPrompt="1"/>
          </p:nvPr>
        </p:nvSpPr>
        <p:spPr>
          <a:xfrm>
            <a:off x="6664521" y="1890318"/>
            <a:ext cx="4200525" cy="607042"/>
          </a:xfrm>
        </p:spPr>
        <p:txBody>
          <a:bodyPr>
            <a:normAutofit/>
          </a:bodyPr>
          <a:lstStyle>
            <a:lvl1pPr marL="0" indent="0">
              <a:buNone/>
              <a:defRPr sz="3300">
                <a:solidFill>
                  <a:srgbClr val="FFFFFF"/>
                </a:solidFill>
                <a:latin typeface="Noto Sans JP" panose="020B0604020202020204" pitchFamily="34" charset="0"/>
                <a:cs typeface="Noto Sans JP" panose="020B0604020202020204" pitchFamily="34" charset="0"/>
              </a:defRPr>
            </a:lvl1pPr>
          </a:lstStyle>
          <a:p>
            <a:pPr lvl="0"/>
            <a:r>
              <a:rPr lang="en-US"/>
              <a:t>With Bullets</a:t>
            </a:r>
          </a:p>
        </p:txBody>
      </p:sp>
      <p:sp>
        <p:nvSpPr>
          <p:cNvPr id="18" name="Text Placeholder 17">
            <a:extLst>
              <a:ext uri="{FF2B5EF4-FFF2-40B4-BE49-F238E27FC236}">
                <a16:creationId xmlns:a16="http://schemas.microsoft.com/office/drawing/2014/main" id="{05054D8B-8E68-3A41-A062-EDB98E95767E}"/>
              </a:ext>
            </a:extLst>
          </p:cNvPr>
          <p:cNvSpPr>
            <a:spLocks noGrp="1"/>
          </p:cNvSpPr>
          <p:nvPr>
            <p:ph type="body" sz="quarter" idx="12" hasCustomPrompt="1"/>
          </p:nvPr>
        </p:nvSpPr>
        <p:spPr>
          <a:xfrm>
            <a:off x="6664521" y="2876336"/>
            <a:ext cx="5307012" cy="2876550"/>
          </a:xfrm>
        </p:spPr>
        <p:txBody>
          <a:bodyPr>
            <a:normAutofit/>
          </a:bodyPr>
          <a:lstStyle>
            <a:lvl1pPr marL="342900" indent="-342900">
              <a:buFont typeface="Arial" panose="020B0604020202020204" pitchFamily="34" charset="0"/>
              <a:buChar char="•"/>
              <a:defRPr sz="2200" b="0" i="0">
                <a:solidFill>
                  <a:srgbClr val="FFFFFF"/>
                </a:solidFill>
                <a:latin typeface="Noto Sans JP" panose="020B0604020202020204" pitchFamily="34" charset="0"/>
                <a:cs typeface="Noto Sans JP" panose="020B0604020202020204" pitchFamily="34" charset="0"/>
              </a:defRPr>
            </a:lvl1pPr>
          </a:lstStyle>
          <a:p>
            <a:pPr lvl="0"/>
            <a:r>
              <a:rPr lang="en-US"/>
              <a:t>A complex idea can be conveyed with a single image, namely Making it possible to absorb large amounts of information quickly. You could put a chart or graph here, or keep the photo.</a:t>
            </a:r>
          </a:p>
          <a:p>
            <a:pPr lvl="0"/>
            <a:endParaRPr lang="en-US"/>
          </a:p>
        </p:txBody>
      </p:sp>
    </p:spTree>
    <p:extLst>
      <p:ext uri="{BB962C8B-B14F-4D97-AF65-F5344CB8AC3E}">
        <p14:creationId xmlns:p14="http://schemas.microsoft.com/office/powerpoint/2010/main" val="1259593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71AF3A2-6931-E344-9E03-C62D9DC64BE4}"/>
              </a:ext>
            </a:extLst>
          </p:cNvPr>
          <p:cNvSpPr/>
          <p:nvPr userDrawn="1"/>
        </p:nvSpPr>
        <p:spPr>
          <a:xfrm>
            <a:off x="0" y="0"/>
            <a:ext cx="6441140" cy="6858000"/>
          </a:xfrm>
          <a:prstGeom prst="rect">
            <a:avLst/>
          </a:prstGeom>
          <a:solidFill>
            <a:srgbClr val="ED2B7A"/>
          </a:solidFill>
          <a:ln>
            <a:solidFill>
              <a:srgbClr val="ED2B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1A9CFEA-EA8E-CC43-9DBF-B37FA75A604B}"/>
              </a:ext>
            </a:extLst>
          </p:cNvPr>
          <p:cNvCxnSpPr/>
          <p:nvPr userDrawn="1"/>
        </p:nvCxnSpPr>
        <p:spPr>
          <a:xfrm>
            <a:off x="501840" y="2578042"/>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52ECD0-76D3-2749-8E9C-74C93C4EB6ED}"/>
              </a:ext>
            </a:extLst>
          </p:cNvPr>
          <p:cNvSpPr>
            <a:spLocks noGrp="1"/>
          </p:cNvSpPr>
          <p:nvPr>
            <p:ph type="body" sz="quarter" idx="10" hasCustomPrompt="1"/>
          </p:nvPr>
        </p:nvSpPr>
        <p:spPr>
          <a:xfrm>
            <a:off x="519216" y="1250142"/>
            <a:ext cx="4921250" cy="603447"/>
          </a:xfrm>
        </p:spPr>
        <p:txBody>
          <a:bodyPr>
            <a:normAutofit/>
          </a:bodyPr>
          <a:lstStyle>
            <a:lvl1pPr marL="0" indent="0">
              <a:buNone/>
              <a:defRPr sz="4400" b="1" i="0">
                <a:solidFill>
                  <a:srgbClr val="FFFFFF"/>
                </a:solidFill>
                <a:latin typeface="Noto Sans JP" panose="020B0604020202020204" pitchFamily="34" charset="0"/>
                <a:cs typeface="Noto Sans JP" panose="020B0604020202020204" pitchFamily="34" charset="0"/>
              </a:defRPr>
            </a:lvl1pPr>
          </a:lstStyle>
          <a:p>
            <a:pPr lvl="0"/>
            <a:r>
              <a:rPr lang="en-US"/>
              <a:t>PICTURE FOCUS</a:t>
            </a:r>
          </a:p>
        </p:txBody>
      </p:sp>
      <p:sp>
        <p:nvSpPr>
          <p:cNvPr id="11" name="Text Placeholder 15">
            <a:extLst>
              <a:ext uri="{FF2B5EF4-FFF2-40B4-BE49-F238E27FC236}">
                <a16:creationId xmlns:a16="http://schemas.microsoft.com/office/drawing/2014/main" id="{B5CAD6EF-9DB1-B64C-A3E7-1806B66E3BE2}"/>
              </a:ext>
            </a:extLst>
          </p:cNvPr>
          <p:cNvSpPr>
            <a:spLocks noGrp="1"/>
          </p:cNvSpPr>
          <p:nvPr>
            <p:ph type="body" sz="quarter" idx="11" hasCustomPrompt="1"/>
          </p:nvPr>
        </p:nvSpPr>
        <p:spPr>
          <a:xfrm>
            <a:off x="519216" y="1890318"/>
            <a:ext cx="4200525" cy="607042"/>
          </a:xfrm>
        </p:spPr>
        <p:txBody>
          <a:bodyPr>
            <a:normAutofit/>
          </a:bodyPr>
          <a:lstStyle>
            <a:lvl1pPr marL="0" indent="0">
              <a:buNone/>
              <a:defRPr sz="3300">
                <a:solidFill>
                  <a:srgbClr val="FFFFFF"/>
                </a:solidFill>
                <a:latin typeface="Noto Sans JP" panose="020B0604020202020204" pitchFamily="34" charset="0"/>
                <a:cs typeface="Noto Sans JP" panose="020B0604020202020204" pitchFamily="34" charset="0"/>
              </a:defRPr>
            </a:lvl1pPr>
          </a:lstStyle>
          <a:p>
            <a:pPr lvl="0"/>
            <a:r>
              <a:rPr lang="en-US"/>
              <a:t>With Bullets</a:t>
            </a:r>
          </a:p>
        </p:txBody>
      </p:sp>
      <p:sp>
        <p:nvSpPr>
          <p:cNvPr id="12" name="Text Placeholder 17">
            <a:extLst>
              <a:ext uri="{FF2B5EF4-FFF2-40B4-BE49-F238E27FC236}">
                <a16:creationId xmlns:a16="http://schemas.microsoft.com/office/drawing/2014/main" id="{8654FE26-F157-2446-B37F-B73D106C9408}"/>
              </a:ext>
            </a:extLst>
          </p:cNvPr>
          <p:cNvSpPr>
            <a:spLocks noGrp="1"/>
          </p:cNvSpPr>
          <p:nvPr>
            <p:ph type="body" sz="quarter" idx="12" hasCustomPrompt="1"/>
          </p:nvPr>
        </p:nvSpPr>
        <p:spPr>
          <a:xfrm>
            <a:off x="519216" y="2876336"/>
            <a:ext cx="5307012" cy="2876550"/>
          </a:xfrm>
        </p:spPr>
        <p:txBody>
          <a:bodyPr>
            <a:normAutofit/>
          </a:bodyPr>
          <a:lstStyle>
            <a:lvl1pPr marL="342900" indent="-342900">
              <a:buFont typeface="Arial" panose="020B0604020202020204" pitchFamily="34" charset="0"/>
              <a:buChar char="•"/>
              <a:defRPr sz="2200" b="0" i="0">
                <a:solidFill>
                  <a:srgbClr val="FFFFFF"/>
                </a:solidFill>
                <a:latin typeface="Noto Sans JP" panose="020B0604020202020204" pitchFamily="34" charset="0"/>
                <a:cs typeface="Noto Sans JP" panose="020B0604020202020204" pitchFamily="34" charset="0"/>
              </a:defRPr>
            </a:lvl1pPr>
          </a:lstStyle>
          <a:p>
            <a:pPr lvl="0"/>
            <a:r>
              <a:rPr lang="en-US"/>
              <a:t>A complex idea can be conveyed with a single image, namely Making it possible to absorb large amounts of information quickly. You could put a chart or graph here, or keep the photo.</a:t>
            </a:r>
          </a:p>
          <a:p>
            <a:pPr lvl="0"/>
            <a:endParaRPr lang="en-US"/>
          </a:p>
        </p:txBody>
      </p:sp>
      <p:pic>
        <p:nvPicPr>
          <p:cNvPr id="14" name="Picture 13">
            <a:extLst>
              <a:ext uri="{FF2B5EF4-FFF2-40B4-BE49-F238E27FC236}">
                <a16:creationId xmlns:a16="http://schemas.microsoft.com/office/drawing/2014/main" id="{042C7B54-D5F5-B74B-A82E-A4EF6F171A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41140" y="0"/>
            <a:ext cx="5924767" cy="6858000"/>
          </a:xfrm>
          <a:prstGeom prst="rect">
            <a:avLst/>
          </a:prstGeom>
        </p:spPr>
      </p:pic>
    </p:spTree>
    <p:extLst>
      <p:ext uri="{BB962C8B-B14F-4D97-AF65-F5344CB8AC3E}">
        <p14:creationId xmlns:p14="http://schemas.microsoft.com/office/powerpoint/2010/main" val="92649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Bullet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FF0A41-6BB1-364E-A5B0-48466DFB0CCE}"/>
              </a:ext>
            </a:extLst>
          </p:cNvPr>
          <p:cNvSpPr/>
          <p:nvPr userDrawn="1"/>
        </p:nvSpPr>
        <p:spPr>
          <a:xfrm>
            <a:off x="0" y="1540042"/>
            <a:ext cx="12192000" cy="53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7883156C-E5A2-C946-B590-EB170840CF13}"/>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Noto Sans JP" panose="020B0604020202020204" pitchFamily="34" charset="0"/>
                <a:cs typeface="Noto Sans JP"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8462692F-5641-3042-9CEB-4263A849319F}"/>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48595D"/>
                </a:solidFill>
                <a:latin typeface="Noto Sans JP" panose="020B0604020202020204" pitchFamily="34" charset="0"/>
                <a:cs typeface="Noto Sans JP"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330390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Bullet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64729D-5538-694A-B3D2-289D6EDA091F}"/>
              </a:ext>
            </a:extLst>
          </p:cNvPr>
          <p:cNvSpPr/>
          <p:nvPr userDrawn="1"/>
        </p:nvSpPr>
        <p:spPr>
          <a:xfrm>
            <a:off x="0" y="1540042"/>
            <a:ext cx="12192000" cy="5317958"/>
          </a:xfrm>
          <a:prstGeom prst="rect">
            <a:avLst/>
          </a:prstGeom>
          <a:solidFill>
            <a:srgbClr val="00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Noto Sans JP" panose="020B0604020202020204" pitchFamily="34" charset="0"/>
                <a:cs typeface="Noto Sans JP"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FFFFFF"/>
                </a:solidFill>
                <a:latin typeface="Noto Sans JP" panose="020B0604020202020204" pitchFamily="34" charset="0"/>
                <a:cs typeface="Noto Sans JP"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3822974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Bullets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64729D-5538-694A-B3D2-289D6EDA091F}"/>
              </a:ext>
            </a:extLst>
          </p:cNvPr>
          <p:cNvSpPr/>
          <p:nvPr userDrawn="1"/>
        </p:nvSpPr>
        <p:spPr>
          <a:xfrm>
            <a:off x="0" y="1540042"/>
            <a:ext cx="12192000" cy="5317958"/>
          </a:xfrm>
          <a:prstGeom prst="rect">
            <a:avLst/>
          </a:prstGeom>
          <a:solidFill>
            <a:srgbClr val="2D5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Noto Sans JP" panose="020B0604020202020204" pitchFamily="34" charset="0"/>
                <a:cs typeface="Noto Sans JP"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FFFFFF"/>
                </a:solidFill>
                <a:latin typeface="Noto Sans JP" panose="020B0604020202020204" pitchFamily="34" charset="0"/>
                <a:cs typeface="Noto Sans JP"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2565968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Bullets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85ACFB-A2E1-0C43-923F-0EFEC1EAC066}"/>
              </a:ext>
            </a:extLst>
          </p:cNvPr>
          <p:cNvSpPr/>
          <p:nvPr userDrawn="1"/>
        </p:nvSpPr>
        <p:spPr>
          <a:xfrm>
            <a:off x="0" y="0"/>
            <a:ext cx="12192000" cy="6858000"/>
          </a:xfrm>
          <a:prstGeom prst="rect">
            <a:avLst/>
          </a:prstGeom>
          <a:solidFill>
            <a:srgbClr val="00B0E3">
              <a:alpha val="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Noto Sans JP" panose="020B0604020202020204" pitchFamily="34" charset="0"/>
                <a:cs typeface="Noto Sans JP"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48595D"/>
                </a:solidFill>
                <a:latin typeface="Noto Sans JP" panose="020B0604020202020204" pitchFamily="34" charset="0"/>
                <a:cs typeface="Noto Sans JP"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991755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Bullet with Picture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0E88EA7-F39F-384A-A612-3502CEA95A1A}"/>
              </a:ext>
            </a:extLst>
          </p:cNvPr>
          <p:cNvCxnSpPr/>
          <p:nvPr userDrawn="1"/>
        </p:nvCxnSpPr>
        <p:spPr>
          <a:xfrm>
            <a:off x="450920" y="2293799"/>
            <a:ext cx="4072437"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89390E-F6E4-C44F-BC00-98FFD554AFF6}"/>
              </a:ext>
            </a:extLst>
          </p:cNvPr>
          <p:cNvSpPr/>
          <p:nvPr userDrawn="1"/>
        </p:nvSpPr>
        <p:spPr>
          <a:xfrm>
            <a:off x="6078071" y="0"/>
            <a:ext cx="6113929" cy="6858000"/>
          </a:xfrm>
          <a:prstGeom prst="rect">
            <a:avLst/>
          </a:prstGeom>
          <a:solidFill>
            <a:srgbClr val="00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EF444E9-2905-9449-81C8-A630953E9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57558" y="302559"/>
            <a:ext cx="5354955" cy="6252882"/>
          </a:xfrm>
          <a:prstGeom prst="rect">
            <a:avLst/>
          </a:prstGeom>
        </p:spPr>
      </p:pic>
      <p:sp>
        <p:nvSpPr>
          <p:cNvPr id="12" name="Text Placeholder 10">
            <a:extLst>
              <a:ext uri="{FF2B5EF4-FFF2-40B4-BE49-F238E27FC236}">
                <a16:creationId xmlns:a16="http://schemas.microsoft.com/office/drawing/2014/main" id="{8D960C12-0FCE-754C-BF69-F5A83B046E63}"/>
              </a:ext>
            </a:extLst>
          </p:cNvPr>
          <p:cNvSpPr>
            <a:spLocks noGrp="1"/>
          </p:cNvSpPr>
          <p:nvPr>
            <p:ph type="body" sz="quarter" idx="10" hasCustomPrompt="1"/>
          </p:nvPr>
        </p:nvSpPr>
        <p:spPr>
          <a:xfrm>
            <a:off x="337410" y="948435"/>
            <a:ext cx="4823870" cy="840849"/>
          </a:xfrm>
        </p:spPr>
        <p:txBody>
          <a:bodyPr>
            <a:normAutofit/>
          </a:bodyPr>
          <a:lstStyle>
            <a:lvl1pPr marL="0" indent="0">
              <a:buNone/>
              <a:defRPr sz="4400" b="1" i="0">
                <a:solidFill>
                  <a:srgbClr val="48595D"/>
                </a:solidFill>
                <a:latin typeface="Noto Sans JP" panose="020B0604020202020204" pitchFamily="34" charset="0"/>
                <a:cs typeface="Noto Sans JP" panose="020B0604020202020204" pitchFamily="34" charset="0"/>
              </a:defRPr>
            </a:lvl1pPr>
          </a:lstStyle>
          <a:p>
            <a:pPr lvl="0"/>
            <a:r>
              <a:rPr lang="en-US"/>
              <a:t>BASIC BULLET POINTS</a:t>
            </a:r>
          </a:p>
        </p:txBody>
      </p:sp>
      <p:sp>
        <p:nvSpPr>
          <p:cNvPr id="13" name="Text Placeholder 12">
            <a:extLst>
              <a:ext uri="{FF2B5EF4-FFF2-40B4-BE49-F238E27FC236}">
                <a16:creationId xmlns:a16="http://schemas.microsoft.com/office/drawing/2014/main" id="{DF8B712B-3E36-6044-94E4-7886B76F731A}"/>
              </a:ext>
            </a:extLst>
          </p:cNvPr>
          <p:cNvSpPr>
            <a:spLocks noGrp="1"/>
          </p:cNvSpPr>
          <p:nvPr>
            <p:ph type="body" sz="quarter" idx="11" hasCustomPrompt="1"/>
          </p:nvPr>
        </p:nvSpPr>
        <p:spPr>
          <a:xfrm>
            <a:off x="347570" y="2339732"/>
            <a:ext cx="4144838" cy="1094348"/>
          </a:xfrm>
        </p:spPr>
        <p:txBody>
          <a:bodyPr/>
          <a:lstStyle>
            <a:lvl1pPr marL="457200" indent="-457200">
              <a:buFont typeface="Arial" panose="020B0604020202020204" pitchFamily="34" charset="0"/>
              <a:buChar char="•"/>
              <a:defRPr b="0" i="0">
                <a:solidFill>
                  <a:srgbClr val="48595D"/>
                </a:solidFill>
                <a:latin typeface="Noto Sans JP" panose="020B0604020202020204" pitchFamily="34" charset="0"/>
                <a:cs typeface="Noto Sans JP"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976218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ld Statem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374D4-90D1-8A4A-AC7A-05E8EFB5E1E8}"/>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390DE6E-4626-5D42-8C7E-6C29813F5C89}"/>
              </a:ext>
            </a:extLst>
          </p:cNvPr>
          <p:cNvPicPr>
            <a:picLocks noChangeAspect="1"/>
          </p:cNvPicPr>
          <p:nvPr userDrawn="1"/>
        </p:nvPicPr>
        <p:blipFill>
          <a:blip r:embed="rId2" cstate="screen">
            <a:alphaModFix amt="38000"/>
            <a:extLst>
              <a:ext uri="{28A0092B-C50C-407E-A947-70E740481C1C}">
                <a14:useLocalDpi xmlns:a14="http://schemas.microsoft.com/office/drawing/2010/main"/>
              </a:ext>
            </a:extLst>
          </a:blip>
          <a:stretch>
            <a:fillRect/>
          </a:stretch>
        </p:blipFill>
        <p:spPr>
          <a:xfrm>
            <a:off x="-1" y="-635001"/>
            <a:ext cx="12283109" cy="8188739"/>
          </a:xfrm>
          <a:prstGeom prst="rect">
            <a:avLst/>
          </a:prstGeom>
        </p:spPr>
      </p:pic>
      <p:sp>
        <p:nvSpPr>
          <p:cNvPr id="7" name="TextBox 6">
            <a:extLst>
              <a:ext uri="{FF2B5EF4-FFF2-40B4-BE49-F238E27FC236}">
                <a16:creationId xmlns:a16="http://schemas.microsoft.com/office/drawing/2014/main" id="{E5160229-D2AF-0646-BA62-63EDBDAF3097}"/>
              </a:ext>
            </a:extLst>
          </p:cNvPr>
          <p:cNvSpPr txBox="1"/>
          <p:nvPr userDrawn="1"/>
        </p:nvSpPr>
        <p:spPr>
          <a:xfrm>
            <a:off x="440363" y="3914606"/>
            <a:ext cx="7766087" cy="1314784"/>
          </a:xfrm>
          <a:prstGeom prst="rect">
            <a:avLst/>
          </a:prstGeom>
          <a:noFill/>
        </p:spPr>
        <p:txBody>
          <a:bodyPr wrap="square" lIns="0" tIns="0" rIns="0" bIns="0" rtlCol="0" anchor="ctr">
            <a:spAutoFit/>
          </a:bodyPr>
          <a:lstStyle/>
          <a:p>
            <a:pPr>
              <a:lnSpc>
                <a:spcPts val="5000"/>
              </a:lnSpc>
            </a:pPr>
            <a:r>
              <a:rPr lang="en-US" sz="6600">
                <a:solidFill>
                  <a:schemeClr val="bg1"/>
                </a:solidFill>
                <a:latin typeface="Noto Sans JP" panose="020B0604020202020204" pitchFamily="34" charset="0"/>
                <a:ea typeface="Noto Sans JP" charset="0"/>
                <a:cs typeface="Noto Sans JP" panose="020B0604020202020204" pitchFamily="34" charset="0"/>
              </a:rPr>
              <a:t>MAKE A BOLD STATEMENT HERE</a:t>
            </a:r>
          </a:p>
        </p:txBody>
      </p:sp>
    </p:spTree>
    <p:extLst>
      <p:ext uri="{BB962C8B-B14F-4D97-AF65-F5344CB8AC3E}">
        <p14:creationId xmlns:p14="http://schemas.microsoft.com/office/powerpoint/2010/main" val="27618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27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374D4-90D1-8A4A-AC7A-05E8EFB5E1E8}"/>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3595F9-EBB1-B341-97D4-F55B0D88D25B}"/>
              </a:ext>
            </a:extLst>
          </p:cNvPr>
          <p:cNvPicPr>
            <a:picLocks noChangeAspect="1"/>
          </p:cNvPicPr>
          <p:nvPr userDrawn="1"/>
        </p:nvPicPr>
        <p:blipFill>
          <a:blip r:embed="rId2" cstate="screen">
            <a:alphaModFix amt="34000"/>
            <a:extLst>
              <a:ext uri="{28A0092B-C50C-407E-A947-70E740481C1C}">
                <a14:useLocalDpi xmlns:a14="http://schemas.microsoft.com/office/drawing/2010/main"/>
              </a:ext>
            </a:extLst>
          </a:blip>
          <a:stretch>
            <a:fillRect/>
          </a:stretch>
        </p:blipFill>
        <p:spPr>
          <a:xfrm>
            <a:off x="-1656" y="-636104"/>
            <a:ext cx="12193656" cy="8129104"/>
          </a:xfrm>
          <a:prstGeom prst="rect">
            <a:avLst/>
          </a:prstGeom>
        </p:spPr>
      </p:pic>
      <p:sp>
        <p:nvSpPr>
          <p:cNvPr id="7" name="TextBox 6">
            <a:extLst>
              <a:ext uri="{FF2B5EF4-FFF2-40B4-BE49-F238E27FC236}">
                <a16:creationId xmlns:a16="http://schemas.microsoft.com/office/drawing/2014/main" id="{E5160229-D2AF-0646-BA62-63EDBDAF3097}"/>
              </a:ext>
            </a:extLst>
          </p:cNvPr>
          <p:cNvSpPr txBox="1"/>
          <p:nvPr userDrawn="1"/>
        </p:nvSpPr>
        <p:spPr>
          <a:xfrm>
            <a:off x="440363" y="3914606"/>
            <a:ext cx="7766087" cy="1314784"/>
          </a:xfrm>
          <a:prstGeom prst="rect">
            <a:avLst/>
          </a:prstGeom>
          <a:noFill/>
        </p:spPr>
        <p:txBody>
          <a:bodyPr wrap="square" lIns="0" tIns="0" rIns="0" bIns="0" rtlCol="0" anchor="ctr">
            <a:spAutoFit/>
          </a:bodyPr>
          <a:lstStyle/>
          <a:p>
            <a:pPr>
              <a:lnSpc>
                <a:spcPts val="5000"/>
              </a:lnSpc>
            </a:pPr>
            <a:r>
              <a:rPr lang="en-US" sz="6600">
                <a:solidFill>
                  <a:schemeClr val="bg1"/>
                </a:solidFill>
                <a:latin typeface="Noto Sans JP" panose="020B0604020202020204" pitchFamily="34" charset="0"/>
                <a:ea typeface="Noto Sans JP" charset="0"/>
                <a:cs typeface="Noto Sans JP" panose="020B0604020202020204" pitchFamily="34" charset="0"/>
              </a:rPr>
              <a:t>MAKE A BOLD STATEMENT HERE</a:t>
            </a:r>
          </a:p>
        </p:txBody>
      </p:sp>
    </p:spTree>
    <p:extLst>
      <p:ext uri="{BB962C8B-B14F-4D97-AF65-F5344CB8AC3E}">
        <p14:creationId xmlns:p14="http://schemas.microsoft.com/office/powerpoint/2010/main" val="250078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DB5180-D299-8947-BCE7-B3193FE8766B}"/>
              </a:ext>
            </a:extLst>
          </p:cNvPr>
          <p:cNvSpPr/>
          <p:nvPr userDrawn="1"/>
        </p:nvSpPr>
        <p:spPr>
          <a:xfrm>
            <a:off x="0" y="-94129"/>
            <a:ext cx="12192000" cy="6952129"/>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7B2BD2C-FD24-E24B-B849-0DD246B2DF78}"/>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tretch>
            <a:fillRect/>
          </a:stretch>
        </p:blipFill>
        <p:spPr>
          <a:xfrm>
            <a:off x="0" y="-687951"/>
            <a:ext cx="12209657" cy="8139771"/>
          </a:xfrm>
          <a:prstGeom prst="rect">
            <a:avLst/>
          </a:prstGeom>
        </p:spPr>
      </p:pic>
      <p:pic>
        <p:nvPicPr>
          <p:cNvPr id="8" name="Picture 7">
            <a:extLst>
              <a:ext uri="{FF2B5EF4-FFF2-40B4-BE49-F238E27FC236}">
                <a16:creationId xmlns:a16="http://schemas.microsoft.com/office/drawing/2014/main" id="{FDE20028-56CE-7E4B-9834-95E70FCC3438}"/>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9" name="Picture 8">
            <a:extLst>
              <a:ext uri="{FF2B5EF4-FFF2-40B4-BE49-F238E27FC236}">
                <a16:creationId xmlns:a16="http://schemas.microsoft.com/office/drawing/2014/main" id="{244D0753-E9B1-464C-B3C5-F21E23C65D66}"/>
              </a:ext>
            </a:extLst>
          </p:cNvPr>
          <p:cNvPicPr>
            <a:picLocks noChangeAspect="1"/>
          </p:cNvPicPr>
          <p:nvPr userDrawn="1"/>
        </p:nvPicPr>
        <p:blipFill>
          <a:blip r:embed="rId4">
            <a:alphaModFix/>
          </a:blip>
          <a:stretch>
            <a:fillRect/>
          </a:stretch>
        </p:blipFill>
        <p:spPr>
          <a:xfrm>
            <a:off x="975093" y="480927"/>
            <a:ext cx="2454908" cy="2464650"/>
          </a:xfrm>
          <a:prstGeom prst="rect">
            <a:avLst/>
          </a:prstGeom>
          <a:effectLst>
            <a:outerShdw blurRad="342900" dist="50800" dir="5400000" algn="ctr" rotWithShape="0">
              <a:srgbClr val="000000">
                <a:alpha val="46000"/>
              </a:srgbClr>
            </a:outerShdw>
          </a:effectLst>
        </p:spPr>
      </p:pic>
      <p:sp>
        <p:nvSpPr>
          <p:cNvPr id="10" name="Text Placeholder 13">
            <a:extLst>
              <a:ext uri="{FF2B5EF4-FFF2-40B4-BE49-F238E27FC236}">
                <a16:creationId xmlns:a16="http://schemas.microsoft.com/office/drawing/2014/main" id="{3E38F784-D792-B846-AF28-266CEEC28446}"/>
              </a:ext>
            </a:extLst>
          </p:cNvPr>
          <p:cNvSpPr>
            <a:spLocks noGrp="1"/>
          </p:cNvSpPr>
          <p:nvPr>
            <p:ph type="body" sz="quarter" idx="11"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Noto Sans JP" panose="020B0604020202020204" pitchFamily="34" charset="0"/>
                <a:ea typeface="Noto Sans JP" charset="0"/>
                <a:cs typeface="Noto Sans JP" panose="020B0604020202020204" pitchFamily="34" charset="0"/>
              </a:rPr>
              <a:t>Subtitle/More Information</a:t>
            </a:r>
          </a:p>
        </p:txBody>
      </p:sp>
      <p:sp>
        <p:nvSpPr>
          <p:cNvPr id="11" name="Text Placeholder 17">
            <a:extLst>
              <a:ext uri="{FF2B5EF4-FFF2-40B4-BE49-F238E27FC236}">
                <a16:creationId xmlns:a16="http://schemas.microsoft.com/office/drawing/2014/main" id="{74460C4A-F4C4-C74F-8400-14E7CB2C62FD}"/>
              </a:ext>
            </a:extLst>
          </p:cNvPr>
          <p:cNvSpPr>
            <a:spLocks noGrp="1"/>
          </p:cNvSpPr>
          <p:nvPr>
            <p:ph type="body" sz="quarter" idx="12"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Noto Sans JP" panose="020B0604020202020204" pitchFamily="34" charset="0"/>
                <a:cs typeface="Noto Sans JP" panose="020B0604020202020204" pitchFamily="34" charset="0"/>
              </a:defRPr>
            </a:lvl1pPr>
          </a:lstStyle>
          <a:p>
            <a:pPr lvl="0"/>
            <a:r>
              <a:rPr lang="en-US"/>
              <a:t>EXAMPLE TITLE</a:t>
            </a:r>
          </a:p>
        </p:txBody>
      </p:sp>
    </p:spTree>
    <p:extLst>
      <p:ext uri="{BB962C8B-B14F-4D97-AF65-F5344CB8AC3E}">
        <p14:creationId xmlns:p14="http://schemas.microsoft.com/office/powerpoint/2010/main" val="826143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CBBF8A-2EAC-474A-BF14-68A417E03CE0}"/>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FC88DD-BCB7-A142-B389-FA6F890272FB}"/>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pic>
        <p:nvPicPr>
          <p:cNvPr id="13" name="Picture 12">
            <a:extLst>
              <a:ext uri="{FF2B5EF4-FFF2-40B4-BE49-F238E27FC236}">
                <a16:creationId xmlns:a16="http://schemas.microsoft.com/office/drawing/2014/main" id="{C1739868-A763-D34B-9072-61DC0FC2EB9F}"/>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14" name="Picture 13">
            <a:extLst>
              <a:ext uri="{FF2B5EF4-FFF2-40B4-BE49-F238E27FC236}">
                <a16:creationId xmlns:a16="http://schemas.microsoft.com/office/drawing/2014/main" id="{10D09B0C-E1A0-1949-98D9-2C0B0C5C3E77}"/>
              </a:ext>
            </a:extLst>
          </p:cNvPr>
          <p:cNvPicPr>
            <a:picLocks noChangeAspect="1"/>
          </p:cNvPicPr>
          <p:nvPr userDrawn="1"/>
        </p:nvPicPr>
        <p:blipFill>
          <a:blip r:embed="rId4">
            <a:alphaModFix/>
          </a:blip>
          <a:stretch>
            <a:fillRect/>
          </a:stretch>
        </p:blipFill>
        <p:spPr>
          <a:xfrm>
            <a:off x="8182717" y="569061"/>
            <a:ext cx="2454908" cy="2464650"/>
          </a:xfrm>
          <a:prstGeom prst="rect">
            <a:avLst/>
          </a:prstGeom>
          <a:effectLst>
            <a:outerShdw blurRad="342900" dist="50800" dir="5400000" algn="ctr" rotWithShape="0">
              <a:srgbClr val="000000">
                <a:alpha val="46000"/>
              </a:srgbClr>
            </a:outerShdw>
          </a:effectLst>
        </p:spPr>
      </p:pic>
      <p:sp>
        <p:nvSpPr>
          <p:cNvPr id="15" name="Text Placeholder 13">
            <a:extLst>
              <a:ext uri="{FF2B5EF4-FFF2-40B4-BE49-F238E27FC236}">
                <a16:creationId xmlns:a16="http://schemas.microsoft.com/office/drawing/2014/main" id="{14FDD8A3-8B32-2C41-A917-D1E7E1B4E693}"/>
              </a:ext>
            </a:extLst>
          </p:cNvPr>
          <p:cNvSpPr>
            <a:spLocks noGrp="1"/>
          </p:cNvSpPr>
          <p:nvPr>
            <p:ph type="body" sz="quarter" idx="12"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Noto Sans JP" panose="020B0604020202020204" pitchFamily="34" charset="0"/>
                <a:ea typeface="Noto Sans JP" charset="0"/>
                <a:cs typeface="Noto Sans JP" panose="020B0604020202020204" pitchFamily="34" charset="0"/>
              </a:rPr>
              <a:t>Subtitle/More Information</a:t>
            </a:r>
          </a:p>
        </p:txBody>
      </p:sp>
      <p:sp>
        <p:nvSpPr>
          <p:cNvPr id="16" name="Text Placeholder 17">
            <a:extLst>
              <a:ext uri="{FF2B5EF4-FFF2-40B4-BE49-F238E27FC236}">
                <a16:creationId xmlns:a16="http://schemas.microsoft.com/office/drawing/2014/main" id="{EF8EDECA-ADAD-5B4D-89A0-E2889B7368A2}"/>
              </a:ext>
            </a:extLst>
          </p:cNvPr>
          <p:cNvSpPr>
            <a:spLocks noGrp="1"/>
          </p:cNvSpPr>
          <p:nvPr>
            <p:ph type="body" sz="quarter" idx="13"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Noto Sans JP" panose="020B0604020202020204" pitchFamily="34" charset="0"/>
                <a:cs typeface="Noto Sans JP" panose="020B0604020202020204" pitchFamily="34" charset="0"/>
              </a:defRPr>
            </a:lvl1pPr>
          </a:lstStyle>
          <a:p>
            <a:pPr lvl="0"/>
            <a:r>
              <a:rPr lang="en-US"/>
              <a:t>EXAMPLE TITLE</a:t>
            </a:r>
          </a:p>
        </p:txBody>
      </p:sp>
    </p:spTree>
    <p:extLst>
      <p:ext uri="{BB962C8B-B14F-4D97-AF65-F5344CB8AC3E}">
        <p14:creationId xmlns:p14="http://schemas.microsoft.com/office/powerpoint/2010/main" val="1504799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9B59EB-8248-E249-8CA0-3BA786B4E306}"/>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C14B017-F73F-1441-BBBD-F10E4A9CE2A2}"/>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0" y="-215153"/>
            <a:ext cx="12200215" cy="7543800"/>
          </a:xfrm>
          <a:prstGeom prst="rect">
            <a:avLst/>
          </a:prstGeom>
        </p:spPr>
      </p:pic>
      <p:pic>
        <p:nvPicPr>
          <p:cNvPr id="9" name="Picture 8">
            <a:extLst>
              <a:ext uri="{FF2B5EF4-FFF2-40B4-BE49-F238E27FC236}">
                <a16:creationId xmlns:a16="http://schemas.microsoft.com/office/drawing/2014/main" id="{A37FB16F-3EC1-3D45-A074-B27064201F83}"/>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10" name="Picture 9">
            <a:extLst>
              <a:ext uri="{FF2B5EF4-FFF2-40B4-BE49-F238E27FC236}">
                <a16:creationId xmlns:a16="http://schemas.microsoft.com/office/drawing/2014/main" id="{39C7E683-E9AE-824E-BA8E-D3E835E4CAF3}"/>
              </a:ext>
            </a:extLst>
          </p:cNvPr>
          <p:cNvPicPr>
            <a:picLocks noChangeAspect="1"/>
          </p:cNvPicPr>
          <p:nvPr userDrawn="1"/>
        </p:nvPicPr>
        <p:blipFill>
          <a:blip r:embed="rId4">
            <a:alphaModFix/>
          </a:blip>
          <a:stretch>
            <a:fillRect/>
          </a:stretch>
        </p:blipFill>
        <p:spPr>
          <a:xfrm>
            <a:off x="6327023" y="200868"/>
            <a:ext cx="2454908" cy="2464650"/>
          </a:xfrm>
          <a:prstGeom prst="rect">
            <a:avLst/>
          </a:prstGeom>
          <a:effectLst>
            <a:outerShdw blurRad="342900" dist="50800" dir="5400000" algn="ctr" rotWithShape="0">
              <a:srgbClr val="000000">
                <a:alpha val="46000"/>
              </a:srgbClr>
            </a:outerShdw>
          </a:effectLst>
        </p:spPr>
      </p:pic>
      <p:sp>
        <p:nvSpPr>
          <p:cNvPr id="11" name="Text Placeholder 13">
            <a:extLst>
              <a:ext uri="{FF2B5EF4-FFF2-40B4-BE49-F238E27FC236}">
                <a16:creationId xmlns:a16="http://schemas.microsoft.com/office/drawing/2014/main" id="{38FFD636-3642-B44F-8A54-0435C25B5F30}"/>
              </a:ext>
            </a:extLst>
          </p:cNvPr>
          <p:cNvSpPr>
            <a:spLocks noGrp="1"/>
          </p:cNvSpPr>
          <p:nvPr>
            <p:ph type="body" sz="quarter" idx="12"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Noto Sans JP" panose="020B0604020202020204" pitchFamily="34" charset="0"/>
                <a:ea typeface="Noto Sans JP" charset="0"/>
                <a:cs typeface="Noto Sans JP" panose="020B0604020202020204" pitchFamily="34" charset="0"/>
              </a:rPr>
              <a:t>Subtitle/More Information</a:t>
            </a:r>
          </a:p>
        </p:txBody>
      </p:sp>
      <p:sp>
        <p:nvSpPr>
          <p:cNvPr id="12" name="Text Placeholder 17">
            <a:extLst>
              <a:ext uri="{FF2B5EF4-FFF2-40B4-BE49-F238E27FC236}">
                <a16:creationId xmlns:a16="http://schemas.microsoft.com/office/drawing/2014/main" id="{30CCAC73-228B-6D42-936F-5F6BD164A522}"/>
              </a:ext>
            </a:extLst>
          </p:cNvPr>
          <p:cNvSpPr>
            <a:spLocks noGrp="1"/>
          </p:cNvSpPr>
          <p:nvPr>
            <p:ph type="body" sz="quarter" idx="13"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Noto Sans JP" panose="020B0604020202020204" pitchFamily="34" charset="0"/>
                <a:cs typeface="Noto Sans JP" panose="020B0604020202020204" pitchFamily="34" charset="0"/>
              </a:defRPr>
            </a:lvl1pPr>
          </a:lstStyle>
          <a:p>
            <a:pPr lvl="0"/>
            <a:r>
              <a:rPr lang="en-US"/>
              <a:t>EXAMPLE TITLE</a:t>
            </a:r>
          </a:p>
        </p:txBody>
      </p:sp>
    </p:spTree>
    <p:extLst>
      <p:ext uri="{BB962C8B-B14F-4D97-AF65-F5344CB8AC3E}">
        <p14:creationId xmlns:p14="http://schemas.microsoft.com/office/powerpoint/2010/main" val="25255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ption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310A27-2620-244E-90DA-320E460860CC}"/>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A89145-865C-2445-8B27-997371D1BB1A}"/>
              </a:ext>
            </a:extLst>
          </p:cNvPr>
          <p:cNvPicPr>
            <a:picLocks noChangeAspect="1"/>
          </p:cNvPicPr>
          <p:nvPr userDrawn="1"/>
        </p:nvPicPr>
        <p:blipFill>
          <a:blip r:embed="rId2" cstate="screen">
            <a:alphaModFix amt="29000"/>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pic>
        <p:nvPicPr>
          <p:cNvPr id="7" name="Picture 6">
            <a:extLst>
              <a:ext uri="{FF2B5EF4-FFF2-40B4-BE49-F238E27FC236}">
                <a16:creationId xmlns:a16="http://schemas.microsoft.com/office/drawing/2014/main" id="{B2C532B3-276A-DD42-A1E0-21981E6BBA8F}"/>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9" name="Picture 8">
            <a:extLst>
              <a:ext uri="{FF2B5EF4-FFF2-40B4-BE49-F238E27FC236}">
                <a16:creationId xmlns:a16="http://schemas.microsoft.com/office/drawing/2014/main" id="{69904F3D-4099-F344-B137-DB81BB12F009}"/>
              </a:ext>
            </a:extLst>
          </p:cNvPr>
          <p:cNvPicPr>
            <a:picLocks noChangeAspect="1"/>
          </p:cNvPicPr>
          <p:nvPr userDrawn="1"/>
        </p:nvPicPr>
        <p:blipFill>
          <a:blip r:embed="rId4">
            <a:alphaModFix/>
          </a:blip>
          <a:stretch>
            <a:fillRect/>
          </a:stretch>
        </p:blipFill>
        <p:spPr>
          <a:xfrm>
            <a:off x="9282751" y="1561675"/>
            <a:ext cx="2454908" cy="2464650"/>
          </a:xfrm>
          <a:prstGeom prst="rect">
            <a:avLst/>
          </a:prstGeom>
          <a:effectLst>
            <a:outerShdw blurRad="342900" dist="50800" dir="5400000" algn="ctr" rotWithShape="0">
              <a:srgbClr val="000000">
                <a:alpha val="46000"/>
              </a:srgbClr>
            </a:outerShdw>
          </a:effectLst>
        </p:spPr>
      </p:pic>
      <p:sp>
        <p:nvSpPr>
          <p:cNvPr id="14" name="Text Placeholder 13">
            <a:extLst>
              <a:ext uri="{FF2B5EF4-FFF2-40B4-BE49-F238E27FC236}">
                <a16:creationId xmlns:a16="http://schemas.microsoft.com/office/drawing/2014/main" id="{99E42D59-E2F8-CC49-8F3F-9A8755D11103}"/>
              </a:ext>
            </a:extLst>
          </p:cNvPr>
          <p:cNvSpPr>
            <a:spLocks noGrp="1"/>
          </p:cNvSpPr>
          <p:nvPr>
            <p:ph type="body" sz="quarter" idx="11"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Noto Sans JP" panose="020B0604020202020204" pitchFamily="34" charset="0"/>
                <a:ea typeface="Noto Sans JP" charset="0"/>
                <a:cs typeface="Noto Sans JP" panose="020B0604020202020204" pitchFamily="34" charset="0"/>
              </a:rPr>
              <a:t>Subtitle/More Information</a:t>
            </a:r>
          </a:p>
        </p:txBody>
      </p:sp>
      <p:sp>
        <p:nvSpPr>
          <p:cNvPr id="18" name="Text Placeholder 17">
            <a:extLst>
              <a:ext uri="{FF2B5EF4-FFF2-40B4-BE49-F238E27FC236}">
                <a16:creationId xmlns:a16="http://schemas.microsoft.com/office/drawing/2014/main" id="{72638574-6B2C-CC4C-9FF7-B352F0A67ADE}"/>
              </a:ext>
            </a:extLst>
          </p:cNvPr>
          <p:cNvSpPr>
            <a:spLocks noGrp="1"/>
          </p:cNvSpPr>
          <p:nvPr>
            <p:ph type="body" sz="quarter" idx="12"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Noto Sans JP" panose="020B0604020202020204" pitchFamily="34" charset="0"/>
                <a:cs typeface="Noto Sans JP" panose="020B0604020202020204" pitchFamily="34" charset="0"/>
              </a:defRPr>
            </a:lvl1pPr>
          </a:lstStyle>
          <a:p>
            <a:pPr lvl="0"/>
            <a:r>
              <a:rPr lang="en-US"/>
              <a:t>EXAMPLE TITLE</a:t>
            </a:r>
          </a:p>
        </p:txBody>
      </p:sp>
    </p:spTree>
    <p:extLst>
      <p:ext uri="{BB962C8B-B14F-4D97-AF65-F5344CB8AC3E}">
        <p14:creationId xmlns:p14="http://schemas.microsoft.com/office/powerpoint/2010/main" val="142612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xt Sec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501B06-1ECD-274C-9596-D4C053FE82FD}"/>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FACEC21-C821-484D-94BB-ABAF3D3BB806}"/>
              </a:ext>
            </a:extLst>
          </p:cNvPr>
          <p:cNvPicPr>
            <a:picLocks noChangeAspect="1"/>
          </p:cNvPicPr>
          <p:nvPr userDrawn="1"/>
        </p:nvPicPr>
        <p:blipFill>
          <a:blip r:embed="rId2" cstate="screen">
            <a:alphaModFix amt="28000"/>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11" name="Text Placeholder 10">
            <a:extLst>
              <a:ext uri="{FF2B5EF4-FFF2-40B4-BE49-F238E27FC236}">
                <a16:creationId xmlns:a16="http://schemas.microsoft.com/office/drawing/2014/main" id="{2A580FB6-161E-0646-B9D4-366412576B3A}"/>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Noto Sans JP" panose="020B0604020202020204" pitchFamily="34" charset="0"/>
                <a:cs typeface="Noto Sans JP" panose="020B0604020202020204" pitchFamily="34" charset="0"/>
              </a:defRPr>
            </a:lvl1pPr>
          </a:lstStyle>
          <a:p>
            <a:pPr lvl="0"/>
            <a:r>
              <a:rPr lang="en-US"/>
              <a:t>NEXT SECTION</a:t>
            </a:r>
          </a:p>
        </p:txBody>
      </p:sp>
      <p:sp>
        <p:nvSpPr>
          <p:cNvPr id="13" name="Text Placeholder 12">
            <a:extLst>
              <a:ext uri="{FF2B5EF4-FFF2-40B4-BE49-F238E27FC236}">
                <a16:creationId xmlns:a16="http://schemas.microsoft.com/office/drawing/2014/main" id="{F1296921-B28F-054B-968B-762AF63C5BAA}"/>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Noto Sans JP" panose="020B0604020202020204" pitchFamily="34" charset="0"/>
                <a:cs typeface="Noto Sans JP" panose="020B0604020202020204" pitchFamily="34" charset="0"/>
              </a:defRPr>
            </a:lvl1pPr>
          </a:lstStyle>
          <a:p>
            <a:pPr lvl="0"/>
            <a:r>
              <a:rPr lang="en-US"/>
              <a:t>Subhead</a:t>
            </a:r>
          </a:p>
        </p:txBody>
      </p:sp>
    </p:spTree>
    <p:extLst>
      <p:ext uri="{BB962C8B-B14F-4D97-AF65-F5344CB8AC3E}">
        <p14:creationId xmlns:p14="http://schemas.microsoft.com/office/powerpoint/2010/main" val="238603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8EDD06-198A-4145-BB4E-BD2377E5D03B}"/>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A673BD5-1E7B-AE49-8733-7A43C5BE1C45}"/>
              </a:ext>
            </a:extLst>
          </p:cNvPr>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1" y="0"/>
            <a:ext cx="12223377" cy="8148918"/>
          </a:xfrm>
          <a:prstGeom prst="rect">
            <a:avLst/>
          </a:prstGeom>
        </p:spPr>
      </p:pic>
      <p:sp>
        <p:nvSpPr>
          <p:cNvPr id="8" name="Text Placeholder 10">
            <a:extLst>
              <a:ext uri="{FF2B5EF4-FFF2-40B4-BE49-F238E27FC236}">
                <a16:creationId xmlns:a16="http://schemas.microsoft.com/office/drawing/2014/main" id="{FC381368-B885-454B-BA76-F248922E10FC}"/>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Noto Sans JP" panose="020B0604020202020204" pitchFamily="34" charset="0"/>
                <a:cs typeface="Noto Sans JP" panose="020B0604020202020204" pitchFamily="34" charset="0"/>
              </a:defRPr>
            </a:lvl1pPr>
          </a:lstStyle>
          <a:p>
            <a:pPr lvl="0"/>
            <a:r>
              <a:rPr lang="en-US"/>
              <a:t>NEXT SECTION</a:t>
            </a:r>
          </a:p>
        </p:txBody>
      </p:sp>
      <p:sp>
        <p:nvSpPr>
          <p:cNvPr id="9" name="Text Placeholder 12">
            <a:extLst>
              <a:ext uri="{FF2B5EF4-FFF2-40B4-BE49-F238E27FC236}">
                <a16:creationId xmlns:a16="http://schemas.microsoft.com/office/drawing/2014/main" id="{1572112C-E228-AD48-B6A3-9956D67FDEFA}"/>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Noto Sans JP" panose="020B0604020202020204" pitchFamily="34" charset="0"/>
                <a:cs typeface="Noto Sans JP" panose="020B0604020202020204" pitchFamily="34" charset="0"/>
              </a:defRPr>
            </a:lvl1pPr>
          </a:lstStyle>
          <a:p>
            <a:pPr lvl="0"/>
            <a:r>
              <a:rPr lang="en-US"/>
              <a:t>Subhead</a:t>
            </a:r>
          </a:p>
        </p:txBody>
      </p:sp>
    </p:spTree>
    <p:extLst>
      <p:ext uri="{BB962C8B-B14F-4D97-AF65-F5344CB8AC3E}">
        <p14:creationId xmlns:p14="http://schemas.microsoft.com/office/powerpoint/2010/main" val="854248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Section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DC2439-20CC-8749-BE2D-6E22851E9A9A}"/>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8EAD9C5-1664-E340-ACA2-9B10C79239B3}"/>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0" y="-510988"/>
            <a:ext cx="12223377" cy="8148918"/>
          </a:xfrm>
          <a:prstGeom prst="rect">
            <a:avLst/>
          </a:prstGeom>
        </p:spPr>
      </p:pic>
      <p:sp>
        <p:nvSpPr>
          <p:cNvPr id="8" name="Text Placeholder 10">
            <a:extLst>
              <a:ext uri="{FF2B5EF4-FFF2-40B4-BE49-F238E27FC236}">
                <a16:creationId xmlns:a16="http://schemas.microsoft.com/office/drawing/2014/main" id="{2D2D6B62-11B9-8044-B81D-8B3BEFC4566A}"/>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Noto Sans JP" panose="020B0604020202020204" pitchFamily="34" charset="0"/>
                <a:cs typeface="Noto Sans JP" panose="020B0604020202020204" pitchFamily="34" charset="0"/>
              </a:defRPr>
            </a:lvl1pPr>
          </a:lstStyle>
          <a:p>
            <a:pPr lvl="0"/>
            <a:r>
              <a:rPr lang="en-US"/>
              <a:t>NEXT SECTION</a:t>
            </a:r>
          </a:p>
        </p:txBody>
      </p:sp>
      <p:sp>
        <p:nvSpPr>
          <p:cNvPr id="9" name="Text Placeholder 12">
            <a:extLst>
              <a:ext uri="{FF2B5EF4-FFF2-40B4-BE49-F238E27FC236}">
                <a16:creationId xmlns:a16="http://schemas.microsoft.com/office/drawing/2014/main" id="{CC76D1B9-3A80-9F41-897E-EE1B29947C13}"/>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Noto Sans JP" panose="020B0604020202020204" pitchFamily="34" charset="0"/>
                <a:cs typeface="Noto Sans JP" panose="020B0604020202020204" pitchFamily="34" charset="0"/>
              </a:defRPr>
            </a:lvl1pPr>
          </a:lstStyle>
          <a:p>
            <a:pPr lvl="0"/>
            <a:r>
              <a:rPr lang="en-US"/>
              <a:t>Subhead</a:t>
            </a:r>
          </a:p>
        </p:txBody>
      </p:sp>
    </p:spTree>
    <p:extLst>
      <p:ext uri="{BB962C8B-B14F-4D97-AF65-F5344CB8AC3E}">
        <p14:creationId xmlns:p14="http://schemas.microsoft.com/office/powerpoint/2010/main" val="143109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534E8-6B0C-8A41-9869-A3F5CDF2CC98}" type="datetimeFigureOut">
              <a:rPr lang="en-US" smtClean="0"/>
              <a:t>7/6/2023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41C85-46E5-8649-8CB5-559295B1D80A}" type="slidenum">
              <a:rPr lang="en-US" smtClean="0"/>
              <a:t>‹#›</a:t>
            </a:fld>
            <a:endParaRPr lang="en-US"/>
          </a:p>
        </p:txBody>
      </p:sp>
    </p:spTree>
    <p:extLst>
      <p:ext uri="{BB962C8B-B14F-4D97-AF65-F5344CB8AC3E}">
        <p14:creationId xmlns:p14="http://schemas.microsoft.com/office/powerpoint/2010/main" val="435679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1" r:id="rId6"/>
    <p:sldLayoutId id="2147483657" r:id="rId7"/>
    <p:sldLayoutId id="2147483658" r:id="rId8"/>
    <p:sldLayoutId id="2147483659" r:id="rId9"/>
    <p:sldLayoutId id="2147483660" r:id="rId10"/>
    <p:sldLayoutId id="2147483661" r:id="rId11"/>
    <p:sldLayoutId id="2147483655" r:id="rId12"/>
    <p:sldLayoutId id="2147483656" r:id="rId13"/>
    <p:sldLayoutId id="2147483662" r:id="rId14"/>
    <p:sldLayoutId id="2147483663" r:id="rId15"/>
    <p:sldLayoutId id="2147483664" r:id="rId16"/>
    <p:sldLayoutId id="2147483665" r:id="rId17"/>
    <p:sldLayoutId id="2147483668" r:id="rId18"/>
    <p:sldLayoutId id="2147483666" r:id="rId19"/>
    <p:sldLayoutId id="2147483667" r:id="rId20"/>
  </p:sldLayoutIdLst>
  <p:txStyles>
    <p:titleStyle>
      <a:lvl1pPr algn="l" defTabSz="914400" rtl="0" eaLnBrk="1" latinLnBrk="0" hangingPunct="1">
        <a:lnSpc>
          <a:spcPct val="90000"/>
        </a:lnSpc>
        <a:spcBef>
          <a:spcPct val="0"/>
        </a:spcBef>
        <a:buNone/>
        <a:defRPr sz="4400" kern="1200">
          <a:solidFill>
            <a:schemeClr val="tx1"/>
          </a:solidFill>
          <a:latin typeface="MS PMincho"/>
          <a:ea typeface="MS PMincho"/>
          <a:cs typeface="MS PMincho"/>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9pPr>
    </p:bodyStyle>
    <p:other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emf"/><Relationship Id="rId5" Type="http://schemas.microsoft.com/office/2007/relationships/hdphoto" Target="../media/hdphoto1.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8.jf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0.jpeg"/><Relationship Id="rId5" Type="http://schemas.openxmlformats.org/officeDocument/2006/relationships/hyperlink" Target="https://my.rotary.org/en/search/club-finder" TargetMode="External"/><Relationship Id="rId4" Type="http://schemas.openxmlformats.org/officeDocument/2006/relationships/hyperlink" Target="http://www.rotary.org/peace-fellowships"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5596"/>
        </a:solidFill>
        <a:effectLst/>
      </p:bgPr>
    </p:bg>
    <p:spTree>
      <p:nvGrpSpPr>
        <p:cNvPr id="1" name=""/>
        <p:cNvGrpSpPr/>
        <p:nvPr/>
      </p:nvGrpSpPr>
      <p:grpSpPr>
        <a:xfrm>
          <a:off x="0" y="0"/>
          <a:ext cx="0" cy="0"/>
          <a:chOff x="0" y="0"/>
          <a:chExt cx="0" cy="0"/>
        </a:xfrm>
      </p:grpSpPr>
      <p:pic>
        <p:nvPicPr>
          <p:cNvPr id="8" name="Picture 2" descr="Image may contain:9 people, people smiling, people standing, shoes and outdoo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1000"/>
                    </a14:imgEffect>
                  </a14:imgLayer>
                </a14:imgProps>
              </a:ext>
              <a:ext uri="{28A0092B-C50C-407E-A947-70E740481C1C}">
                <a14:useLocalDpi xmlns:a14="http://schemas.microsoft.com/office/drawing/2010/main"/>
              </a:ext>
            </a:extLst>
          </a:blip>
          <a:srcRect t="22990" b="22023"/>
          <a:stretch/>
        </p:blipFill>
        <p:spPr bwMode="auto">
          <a:xfrm>
            <a:off x="0" y="39703"/>
            <a:ext cx="12192000" cy="446826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32065" y="4507963"/>
            <a:ext cx="9413684" cy="1945847"/>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S PMincho"/>
                <a:ea typeface="MS PMincho"/>
                <a:cs typeface="MS PMincho"/>
              </a:defRPr>
            </a:lvl1pPr>
          </a:lstStyle>
          <a:p>
            <a:pPr algn="l" rtl="0">
              <a:lnSpc>
                <a:spcPct val="100000"/>
              </a:lnSpc>
            </a:pPr>
            <a:r>
              <a:rPr lang="ja" sz="3200" b="0" i="0" u="none" spc="600" baseline="0" dirty="0">
                <a:solidFill>
                  <a:schemeClr val="bg1"/>
                </a:solidFill>
                <a:latin typeface="Noto Sans JP" panose="020B0604020202020204" pitchFamily="34" charset="0"/>
                <a:ea typeface="Noto Sans JP" charset="0"/>
                <a:cs typeface="Noto Sans JP" panose="020B0604020202020204" pitchFamily="34" charset="0"/>
              </a:rPr>
              <a:t>ロータリー</a:t>
            </a:r>
            <a:br>
              <a:rPr lang="en-US" altLang="ja" sz="3200" b="0" i="0" u="none" spc="600" baseline="0" dirty="0">
                <a:solidFill>
                  <a:schemeClr val="bg1"/>
                </a:solidFill>
                <a:latin typeface="Noto Sans JP" panose="020B0604020202020204" pitchFamily="34" charset="0"/>
                <a:ea typeface="Noto Sans JP" charset="0"/>
                <a:cs typeface="Noto Sans JP" panose="020B0604020202020204" pitchFamily="34" charset="0"/>
              </a:rPr>
            </a:br>
            <a:r>
              <a:rPr lang="ja" sz="3200" b="0" i="0" u="none" spc="600" baseline="0" dirty="0">
                <a:solidFill>
                  <a:schemeClr val="bg1"/>
                </a:solidFill>
                <a:latin typeface="Noto Sans JP" panose="020B0604020202020204" pitchFamily="34" charset="0"/>
                <a:ea typeface="Noto Sans JP" charset="0"/>
                <a:cs typeface="Noto Sans JP" panose="020B0604020202020204" pitchFamily="34" charset="0"/>
              </a:rPr>
              <a:t>平和フェローシップ</a:t>
            </a:r>
            <a:r>
              <a:rPr lang="ja-JP" altLang="en-US" sz="3200" b="0" i="0" u="none" spc="600" baseline="0" dirty="0">
                <a:solidFill>
                  <a:schemeClr val="bg1"/>
                </a:solidFill>
                <a:latin typeface="Noto Sans JP" panose="020B0604020202020204" pitchFamily="34" charset="0"/>
                <a:ea typeface="Noto Sans JP" charset="0"/>
                <a:cs typeface="Noto Sans JP" panose="020B0604020202020204" pitchFamily="34" charset="0"/>
              </a:rPr>
              <a:t>・学友会委員会</a:t>
            </a:r>
            <a:endParaRPr lang="en-US" altLang="ja-JP" sz="3200" b="0" i="0" u="none" spc="600" baseline="0" dirty="0">
              <a:solidFill>
                <a:schemeClr val="bg1"/>
              </a:solidFill>
              <a:latin typeface="Noto Sans JP" panose="020B0604020202020204" pitchFamily="34" charset="0"/>
              <a:ea typeface="Noto Sans JP" charset="0"/>
              <a:cs typeface="Noto Sans JP" panose="020B0604020202020204" pitchFamily="34" charset="0"/>
            </a:endParaRPr>
          </a:p>
          <a:p>
            <a:pPr algn="l" rtl="0">
              <a:lnSpc>
                <a:spcPct val="100000"/>
              </a:lnSpc>
            </a:pPr>
            <a:endParaRPr lang="en-US" altLang="ja" sz="3200" spc="600" dirty="0">
              <a:solidFill>
                <a:schemeClr val="bg1"/>
              </a:solidFill>
              <a:latin typeface="Noto Sans JP" panose="020B0604020202020204" pitchFamily="34" charset="0"/>
              <a:ea typeface="Noto Sans JP" charset="0"/>
              <a:cs typeface="Noto Sans JP" panose="020B0604020202020204" pitchFamily="34" charset="0"/>
            </a:endParaRPr>
          </a:p>
          <a:p>
            <a:pPr algn="r" rtl="0">
              <a:lnSpc>
                <a:spcPct val="100000"/>
              </a:lnSpc>
            </a:pPr>
            <a:r>
              <a:rPr kumimoji="0" lang="ja-JP" altLang="en-US" sz="3200" strike="noStrike" kern="1200" cap="none" spc="600" normalizeH="0" noProof="0" dirty="0">
                <a:ln>
                  <a:noFill/>
                </a:ln>
                <a:solidFill>
                  <a:schemeClr val="bg1"/>
                </a:solidFill>
                <a:effectLst/>
                <a:uLnTx/>
                <a:uFillTx/>
                <a:latin typeface="Noto Sans JP" panose="020B0604020202020204" pitchFamily="34" charset="0"/>
                <a:ea typeface="Noto Sans JP" charset="0"/>
                <a:cs typeface="Noto Sans JP" panose="020B0604020202020204" pitchFamily="34" charset="0"/>
              </a:rPr>
              <a:t>委員長　梶浦正</a:t>
            </a:r>
            <a:endParaRPr kumimoji="0" lang="ja" sz="3200" b="0" i="0" u="none" strike="noStrike" kern="1200" cap="none" spc="300" normalizeH="0" baseline="0" noProof="0" dirty="0">
              <a:ln>
                <a:noFill/>
              </a:ln>
              <a:solidFill>
                <a:srgbClr val="48595D"/>
              </a:solidFill>
              <a:effectLst/>
              <a:uLnTx/>
              <a:uFillTx/>
              <a:latin typeface="Noto Sans JP" panose="020B0604020202020204" pitchFamily="34" charset="0"/>
              <a:ea typeface="Noto Sans JP" charset="0"/>
              <a:cs typeface="Noto Sans JP" panose="020B0604020202020204" pitchFamily="34" charset="0"/>
            </a:endParaRPr>
          </a:p>
        </p:txBody>
      </p:sp>
      <p:pic>
        <p:nvPicPr>
          <p:cNvPr id="7" name="Picture 6">
            <a:extLst>
              <a:ext uri="{FF2B5EF4-FFF2-40B4-BE49-F238E27FC236}">
                <a16:creationId xmlns:a16="http://schemas.microsoft.com/office/drawing/2014/main" id="{EB78956F-5F2C-074B-95DC-0C89F8C9A00C}"/>
              </a:ext>
            </a:extLst>
          </p:cNvPr>
          <p:cNvPicPr>
            <a:picLocks noChangeAspect="1"/>
          </p:cNvPicPr>
          <p:nvPr/>
        </p:nvPicPr>
        <p:blipFill>
          <a:blip r:embed="rId6" cstate="screen">
            <a:lum bright="100000"/>
            <a:extLst>
              <a:ext uri="{28A0092B-C50C-407E-A947-70E740481C1C}">
                <a14:useLocalDpi xmlns:a14="http://schemas.microsoft.com/office/drawing/2010/main"/>
              </a:ext>
            </a:extLst>
          </a:blip>
          <a:stretch>
            <a:fillRect/>
          </a:stretch>
        </p:blipFill>
        <p:spPr>
          <a:xfrm>
            <a:off x="10099227" y="6033190"/>
            <a:ext cx="1650555" cy="619535"/>
          </a:xfrm>
          <a:prstGeom prst="rect">
            <a:avLst/>
          </a:prstGeom>
        </p:spPr>
      </p:pic>
    </p:spTree>
    <p:custDataLst>
      <p:tags r:id="rId1"/>
    </p:custDataLst>
    <p:extLst>
      <p:ext uri="{BB962C8B-B14F-4D97-AF65-F5344CB8AC3E}">
        <p14:creationId xmlns:p14="http://schemas.microsoft.com/office/powerpoint/2010/main" val="2346952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6000"/>
                    </a14:imgEffect>
                  </a14:imgLayer>
                </a14:imgProps>
              </a:ext>
              <a:ext uri="{28A0092B-C50C-407E-A947-70E740481C1C}">
                <a14:useLocalDpi xmlns:a14="http://schemas.microsoft.com/office/drawing/2010/main"/>
              </a:ext>
            </a:extLst>
          </a:blip>
          <a:srcRect l="153" t="-868" r="-1849" b="-447"/>
          <a:stretch/>
        </p:blipFill>
        <p:spPr>
          <a:xfrm>
            <a:off x="-37322" y="-727784"/>
            <a:ext cx="12447036" cy="8266923"/>
          </a:xfrm>
          <a:prstGeom prst="rect">
            <a:avLst/>
          </a:prstGeom>
        </p:spPr>
      </p:pic>
      <p:sp>
        <p:nvSpPr>
          <p:cNvPr id="5" name="Rectangle 4"/>
          <p:cNvSpPr/>
          <p:nvPr/>
        </p:nvSpPr>
        <p:spPr>
          <a:xfrm>
            <a:off x="5488074" y="2419997"/>
            <a:ext cx="7385539" cy="3139321"/>
          </a:xfrm>
          <a:prstGeom prst="rect">
            <a:avLst/>
          </a:prstGeom>
        </p:spPr>
        <p:txBody>
          <a:bodyPr wrap="square" lIns="0" rIns="0" anchor="ctr">
            <a:spAutoFit/>
          </a:bodyPr>
          <a:lstStyle/>
          <a:p>
            <a:pPr lvl="0" algn="ctr" rtl="0"/>
            <a:r>
              <a:rPr lang="ja" sz="6600" b="0" i="0" u="none" baseline="0" dirty="0">
                <a:solidFill>
                  <a:srgbClr val="FFFFFF"/>
                </a:solidFill>
                <a:latin typeface="Noto Sans JP" panose="020B0604020202020204" pitchFamily="34" charset="0"/>
                <a:ea typeface="Noto Sans JP" charset="0"/>
                <a:cs typeface="Noto Sans JP" panose="020B0604020202020204" pitchFamily="34" charset="0"/>
              </a:rPr>
              <a:t>ロータリー</a:t>
            </a:r>
            <a:br>
              <a:rPr lang="en-US" altLang="ja" sz="6600" b="0" i="0" u="none" baseline="0" dirty="0">
                <a:solidFill>
                  <a:srgbClr val="FFFFFF"/>
                </a:solidFill>
                <a:latin typeface="Noto Sans JP" panose="020B0604020202020204" pitchFamily="34" charset="0"/>
                <a:ea typeface="Noto Sans JP" charset="0"/>
                <a:cs typeface="Noto Sans JP" panose="020B0604020202020204" pitchFamily="34" charset="0"/>
              </a:rPr>
            </a:br>
            <a:r>
              <a:rPr lang="ja" sz="6600" b="0" i="0" u="none" baseline="0" dirty="0">
                <a:solidFill>
                  <a:srgbClr val="FFFFFF"/>
                </a:solidFill>
                <a:latin typeface="Noto Sans JP" panose="020B0604020202020204" pitchFamily="34" charset="0"/>
                <a:ea typeface="Noto Sans JP" charset="0"/>
                <a:cs typeface="Noto Sans JP" panose="020B0604020202020204" pitchFamily="34" charset="0"/>
              </a:rPr>
              <a:t>平和センター</a:t>
            </a:r>
            <a:endParaRPr lang="ja" sz="6600" dirty="0">
              <a:solidFill>
                <a:srgbClr val="FFFFFF"/>
              </a:solidFill>
              <a:latin typeface="Noto Sans JP" panose="020B0604020202020204" pitchFamily="34" charset="0"/>
              <a:ea typeface="Noto Sans JP" charset="0"/>
              <a:cs typeface="Noto Sans JP" panose="020B0604020202020204" pitchFamily="34" charset="0"/>
            </a:endParaRPr>
          </a:p>
          <a:p>
            <a:pPr lvl="0" algn="ctr" rtl="0"/>
            <a:r>
              <a:rPr lang="ja" sz="6600" b="0" i="0" u="none" baseline="0" dirty="0">
                <a:solidFill>
                  <a:srgbClr val="FFFFFF"/>
                </a:solidFill>
                <a:latin typeface="Noto Sans JP" panose="020B0604020202020204" pitchFamily="34" charset="0"/>
                <a:ea typeface="Noto Sans JP" charset="0"/>
                <a:cs typeface="Noto Sans JP" panose="020B0604020202020204" pitchFamily="34" charset="0"/>
              </a:rPr>
              <a:t>学友</a:t>
            </a:r>
            <a:endParaRPr lang="ja" sz="3300" dirty="0">
              <a:solidFill>
                <a:srgbClr val="FFFFFF"/>
              </a:solidFill>
              <a:latin typeface="Noto Sans JP" panose="020B0604020202020204" pitchFamily="34" charset="0"/>
              <a:ea typeface="Noto Sans JP" charset="0"/>
              <a:cs typeface="Noto Sans JP" panose="020B0604020202020204" pitchFamily="34" charset="0"/>
            </a:endParaRPr>
          </a:p>
        </p:txBody>
      </p:sp>
    </p:spTree>
    <p:custDataLst>
      <p:tags r:id="rId1"/>
    </p:custDataLst>
    <p:extLst>
      <p:ext uri="{BB962C8B-B14F-4D97-AF65-F5344CB8AC3E}">
        <p14:creationId xmlns:p14="http://schemas.microsoft.com/office/powerpoint/2010/main" val="311482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17E92"/>
        </a:solidFill>
        <a:effectLst/>
      </p:bgPr>
    </p:bg>
    <p:spTree>
      <p:nvGrpSpPr>
        <p:cNvPr id="1" name=""/>
        <p:cNvGrpSpPr/>
        <p:nvPr/>
      </p:nvGrpSpPr>
      <p:grpSpPr>
        <a:xfrm>
          <a:off x="0" y="0"/>
          <a:ext cx="0" cy="0"/>
          <a:chOff x="0" y="0"/>
          <a:chExt cx="0" cy="0"/>
        </a:xfrm>
      </p:grpSpPr>
      <p:sp>
        <p:nvSpPr>
          <p:cNvPr id="19" name="Rectangle 18"/>
          <p:cNvSpPr/>
          <p:nvPr/>
        </p:nvSpPr>
        <p:spPr>
          <a:xfrm>
            <a:off x="6613366" y="797510"/>
            <a:ext cx="5082659" cy="5262979"/>
          </a:xfrm>
          <a:prstGeom prst="rect">
            <a:avLst/>
          </a:prstGeom>
        </p:spPr>
        <p:txBody>
          <a:bodyPr wrap="square" lIns="0" anchor="t">
            <a:spAutoFit/>
          </a:bodyPr>
          <a:lstStyle/>
          <a:p>
            <a:pPr lvl="0" algn="l" rtl="0"/>
            <a:r>
              <a:rPr lang="ja" sz="2800" b="0" i="0" u="none" baseline="0">
                <a:solidFill>
                  <a:schemeClr val="bg1"/>
                </a:solidFill>
                <a:latin typeface="Noto Serif JP" panose="02040502050405020303" pitchFamily="18" charset="0"/>
                <a:ea typeface="Noto Serif JP" panose="02040502050405020303" pitchFamily="18" charset="0"/>
                <a:cs typeface="Noto Serif JP" panose="02040502050405020303" pitchFamily="18" charset="0"/>
              </a:rPr>
              <a:t>プログラムの卒業生（学友）は、政府および非政府機関、教育と研究、国連機関や世界銀行などの多国間組織、法執行機関（警察）や軍、メディアや芸術部門、その他の平和構築団体のリーダーとして活躍しています</a:t>
            </a:r>
          </a:p>
          <a:p>
            <a:endParaRPr lang="ja" sz="2800" dirty="0">
              <a:solidFill>
                <a:schemeClr val="bg1"/>
              </a:solidFill>
            </a:endParaRPr>
          </a:p>
        </p:txBody>
      </p:sp>
      <p:pic>
        <p:nvPicPr>
          <p:cNvPr id="5" name="Picture 4" descr="Chart, sunburst chart&#10;&#10;Description automatically generated">
            <a:extLst>
              <a:ext uri="{FF2B5EF4-FFF2-40B4-BE49-F238E27FC236}">
                <a16:creationId xmlns:a16="http://schemas.microsoft.com/office/drawing/2014/main" id="{E9475714-EFB0-4E08-A883-3525CD68957F}"/>
              </a:ext>
            </a:extLst>
          </p:cNvPr>
          <p:cNvPicPr>
            <a:picLocks noChangeAspect="1"/>
          </p:cNvPicPr>
          <p:nvPr/>
        </p:nvPicPr>
        <p:blipFill rotWithShape="1">
          <a:blip r:embed="rId4"/>
          <a:srcRect l="11804" t="14094" r="9793" b="7464"/>
          <a:stretch/>
        </p:blipFill>
        <p:spPr>
          <a:xfrm>
            <a:off x="0" y="-10224"/>
            <a:ext cx="5863472" cy="6868224"/>
          </a:xfrm>
          <a:prstGeom prst="rect">
            <a:avLst/>
          </a:prstGeom>
        </p:spPr>
      </p:pic>
    </p:spTree>
    <p:custDataLst>
      <p:tags r:id="rId1"/>
    </p:custDataLst>
    <p:extLst>
      <p:ext uri="{BB962C8B-B14F-4D97-AF65-F5344CB8AC3E}">
        <p14:creationId xmlns:p14="http://schemas.microsoft.com/office/powerpoint/2010/main" val="3272789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617E92"/>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343378" y="690713"/>
            <a:ext cx="4699578" cy="600164"/>
          </a:xfrm>
          <a:prstGeom prst="rect">
            <a:avLst/>
          </a:prstGeom>
        </p:spPr>
        <p:txBody>
          <a:bodyPr wrap="square" lIns="0" rIns="0" anchor="b">
            <a:spAutoFit/>
          </a:bodyPr>
          <a:lstStyle/>
          <a:p>
            <a:pPr lvl="0" algn="l" rtl="0"/>
            <a:r>
              <a:rPr lang="ja" sz="3300" b="0" i="0" u="none" baseline="0">
                <a:solidFill>
                  <a:srgbClr val="48595D"/>
                </a:solidFill>
                <a:latin typeface="Noto Sans JP" panose="020B0604020202020204" pitchFamily="34" charset="0"/>
                <a:ea typeface="Noto Sans JP" charset="0"/>
                <a:cs typeface="Noto Sans JP" panose="020B0604020202020204" pitchFamily="34" charset="0"/>
              </a:rPr>
              <a:t>ジェイミー・ルスール（カナダ出身） </a:t>
            </a:r>
          </a:p>
        </p:txBody>
      </p:sp>
      <p:cxnSp>
        <p:nvCxnSpPr>
          <p:cNvPr id="10" name="Straight Connector 9"/>
          <p:cNvCxnSpPr/>
          <p:nvPr/>
        </p:nvCxnSpPr>
        <p:spPr>
          <a:xfrm>
            <a:off x="343378" y="1491366"/>
            <a:ext cx="456452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F21D5D1-95EB-1348-9D78-F4D2CD8FD3E8}"/>
              </a:ext>
            </a:extLst>
          </p:cNvPr>
          <p:cNvSpPr/>
          <p:nvPr/>
        </p:nvSpPr>
        <p:spPr>
          <a:xfrm>
            <a:off x="179295" y="2113944"/>
            <a:ext cx="5683623" cy="3847207"/>
          </a:xfrm>
          <a:prstGeom prst="rect">
            <a:avLst/>
          </a:prstGeom>
        </p:spPr>
        <p:txBody>
          <a:bodyPr wrap="square">
            <a:spAutoFit/>
          </a:bodyPr>
          <a:lstStyle/>
          <a:p>
            <a:pPr algn="ctr" rtl="0"/>
            <a:r>
              <a:rPr lang="ja" sz="2400" b="0" i="0" u="none" baseline="0">
                <a:solidFill>
                  <a:srgbClr val="48595D"/>
                </a:solidFill>
                <a:latin typeface="Noto Sans JP" panose="020B0604020202020204" pitchFamily="34" charset="0"/>
                <a:ea typeface="Noto Sans JP" charset="0"/>
                <a:cs typeface="Noto Sans JP" panose="020B0604020202020204" pitchFamily="34" charset="0"/>
              </a:rPr>
              <a:t>ウプサラ大学（2013～15年度）</a:t>
            </a:r>
          </a:p>
          <a:p>
            <a:endParaRPr lang="ja" sz="2000" dirty="0">
              <a:solidFill>
                <a:srgbClr val="48595D"/>
              </a:solidFill>
              <a:latin typeface="Noto Sans JP" panose="020B0604020202020204" pitchFamily="34" charset="0"/>
              <a:ea typeface="Noto Sans JP" charset="0"/>
              <a:cs typeface="Noto Sans JP" panose="020B0604020202020204" pitchFamily="34" charset="0"/>
            </a:endParaRPr>
          </a:p>
          <a:p>
            <a:pPr algn="ctr" rtl="0">
              <a:buClr>
                <a:srgbClr val="002C84"/>
              </a:buClr>
              <a:buSzPct val="60000"/>
            </a:pPr>
            <a:r>
              <a:rPr lang="ja" sz="2000" b="1"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国際赤十字赤新月社連盟</a:t>
            </a:r>
          </a:p>
          <a:p>
            <a:pPr algn="ctr" rtl="0">
              <a:buClr>
                <a:srgbClr val="002C84"/>
              </a:buClr>
              <a:buSzPct val="60000"/>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緊急オペレーション責任者 </a:t>
            </a:r>
          </a:p>
          <a:p>
            <a:pPr algn="ctr" rtl="0">
              <a:buClr>
                <a:srgbClr val="002C84"/>
              </a:buClr>
              <a:buSzPct val="60000"/>
            </a:pPr>
            <a:endParaRPr lang="ja" altLang="en-US" sz="2000" b="1" dirty="0">
              <a:solidFill>
                <a:srgbClr val="48595D"/>
              </a:solidFill>
              <a:latin typeface="Noto Sans JP" panose="020B0604020202020204" pitchFamily="34" charset="0"/>
              <a:cs typeface="Noto Sans JP" panose="020B0604020202020204" pitchFamily="34" charset="0"/>
            </a:endParaRPr>
          </a:p>
          <a:p>
            <a:pPr algn="ctr" rtl="0">
              <a:buClr>
                <a:srgbClr val="002C84"/>
              </a:buClr>
              <a:buSzPct val="60000"/>
            </a:pPr>
            <a:r>
              <a:rPr lang="ja" sz="2000" b="1"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ウプサラ大学の「Alumnus of the Year 2020」受賞</a:t>
            </a:r>
          </a:p>
          <a:p>
            <a:pPr algn="ctr" rtl="0">
              <a:buClr>
                <a:srgbClr val="002C84"/>
              </a:buClr>
              <a:buSzPct val="60000"/>
            </a:pPr>
            <a:endParaRPr lang="ja" altLang="en-US" sz="2000" dirty="0">
              <a:solidFill>
                <a:srgbClr val="58585A"/>
              </a:solidFill>
              <a:latin typeface="Noto Sans JP" panose="020B0604020202020204" pitchFamily="34" charset="0"/>
              <a:cs typeface="Noto Sans JP" panose="020B0604020202020204" pitchFamily="34" charset="0"/>
            </a:endParaRPr>
          </a:p>
          <a:p>
            <a:pPr algn="ctr" rtl="0"/>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「平和と紛争の研究で得た知識は、災害状況を分析し、イニシアチブを設計する仕事において、絶対に必要なものとなっています」</a:t>
            </a:r>
          </a:p>
        </p:txBody>
      </p:sp>
      <p:pic>
        <p:nvPicPr>
          <p:cNvPr id="6" name="Picture Placeholder 2">
            <a:extLst>
              <a:ext uri="{FF2B5EF4-FFF2-40B4-BE49-F238E27FC236}">
                <a16:creationId xmlns:a16="http://schemas.microsoft.com/office/drawing/2014/main" id="{D310D736-53F1-4DA3-8BF6-76BE4ABA0501}"/>
              </a:ext>
            </a:extLst>
          </p:cNvPr>
          <p:cNvPicPr>
            <a:picLocks noChangeAspect="1"/>
          </p:cNvPicPr>
          <p:nvPr/>
        </p:nvPicPr>
        <p:blipFill rotWithShape="1">
          <a:blip r:embed="rId3">
            <a:extLst>
              <a:ext uri="{28A0092B-C50C-407E-A947-70E740481C1C}">
                <a14:useLocalDpi xmlns:a14="http://schemas.microsoft.com/office/drawing/2010/main" val="0"/>
              </a:ext>
            </a:extLst>
          </a:blip>
          <a:srcRect l="24888" t="-207" r="25310" b="-1"/>
          <a:stretch/>
        </p:blipFill>
        <p:spPr>
          <a:xfrm>
            <a:off x="6473372" y="424736"/>
            <a:ext cx="5375250" cy="6008527"/>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pic>
    </p:spTree>
    <p:custDataLst>
      <p:tags r:id="rId1"/>
    </p:custDataLst>
    <p:extLst>
      <p:ext uri="{BB962C8B-B14F-4D97-AF65-F5344CB8AC3E}">
        <p14:creationId xmlns:p14="http://schemas.microsoft.com/office/powerpoint/2010/main" val="204997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617E92"/>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343378" y="182881"/>
            <a:ext cx="5179598" cy="1107996"/>
          </a:xfrm>
          <a:prstGeom prst="rect">
            <a:avLst/>
          </a:prstGeom>
        </p:spPr>
        <p:txBody>
          <a:bodyPr wrap="square" lIns="0" rIns="0" anchor="b">
            <a:spAutoFit/>
          </a:bodyPr>
          <a:lstStyle/>
          <a:p>
            <a:pPr lvl="0" algn="l" rtl="0"/>
            <a:r>
              <a:rPr lang="ja" sz="3300" b="0" i="0" u="none" baseline="0" dirty="0">
                <a:solidFill>
                  <a:srgbClr val="48595D"/>
                </a:solidFill>
                <a:latin typeface="Noto Sans JP" panose="020B0604020202020204" pitchFamily="34" charset="0"/>
                <a:ea typeface="Noto Sans JP" charset="0"/>
                <a:cs typeface="Noto Sans JP" panose="020B0604020202020204" pitchFamily="34" charset="0"/>
              </a:rPr>
              <a:t>サラ・サンダーソン</a:t>
            </a:r>
            <a:br>
              <a:rPr lang="en-US" altLang="ja" sz="3300" b="0" i="0" u="none" baseline="0" dirty="0">
                <a:solidFill>
                  <a:srgbClr val="48595D"/>
                </a:solidFill>
                <a:latin typeface="Noto Sans JP" panose="020B0604020202020204" pitchFamily="34" charset="0"/>
                <a:ea typeface="Noto Sans JP" charset="0"/>
                <a:cs typeface="Noto Sans JP" panose="020B0604020202020204" pitchFamily="34" charset="0"/>
              </a:rPr>
            </a:br>
            <a:r>
              <a:rPr lang="ja" sz="3300" b="0" i="0" u="none" baseline="0" dirty="0">
                <a:solidFill>
                  <a:srgbClr val="48595D"/>
                </a:solidFill>
                <a:latin typeface="Noto Sans JP" panose="020B0604020202020204" pitchFamily="34" charset="0"/>
                <a:ea typeface="Noto Sans JP" charset="0"/>
                <a:cs typeface="Noto Sans JP" panose="020B0604020202020204" pitchFamily="34" charset="0"/>
              </a:rPr>
              <a:t>（米国</a:t>
            </a:r>
            <a:r>
              <a:rPr lang="ja-JP" altLang="en-US" sz="3300" dirty="0">
                <a:solidFill>
                  <a:srgbClr val="48595D"/>
                </a:solidFill>
                <a:latin typeface="Noto Sans JP" panose="020B0604020202020204" pitchFamily="34" charset="0"/>
                <a:ea typeface="Noto Sans JP" charset="0"/>
                <a:cs typeface="Noto Sans JP" panose="020B0604020202020204" pitchFamily="34" charset="0"/>
              </a:rPr>
              <a:t>出身</a:t>
            </a:r>
            <a:r>
              <a:rPr lang="ja" sz="3300" b="0" i="0" u="none" baseline="0" dirty="0">
                <a:solidFill>
                  <a:srgbClr val="48595D"/>
                </a:solidFill>
                <a:latin typeface="Noto Sans JP" panose="020B0604020202020204" pitchFamily="34" charset="0"/>
                <a:ea typeface="Noto Sans JP" charset="0"/>
                <a:cs typeface="Noto Sans JP" panose="020B0604020202020204" pitchFamily="34" charset="0"/>
              </a:rPr>
              <a:t>）</a:t>
            </a:r>
          </a:p>
        </p:txBody>
      </p:sp>
      <p:cxnSp>
        <p:nvCxnSpPr>
          <p:cNvPr id="10" name="Straight Connector 9"/>
          <p:cNvCxnSpPr/>
          <p:nvPr/>
        </p:nvCxnSpPr>
        <p:spPr>
          <a:xfrm>
            <a:off x="343378" y="1491366"/>
            <a:ext cx="456452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F21D5D1-95EB-1348-9D78-F4D2CD8FD3E8}"/>
              </a:ext>
            </a:extLst>
          </p:cNvPr>
          <p:cNvSpPr/>
          <p:nvPr/>
        </p:nvSpPr>
        <p:spPr>
          <a:xfrm>
            <a:off x="169868" y="1691856"/>
            <a:ext cx="5683623" cy="4832092"/>
          </a:xfrm>
          <a:prstGeom prst="rect">
            <a:avLst/>
          </a:prstGeom>
        </p:spPr>
        <p:txBody>
          <a:bodyPr wrap="square">
            <a:spAutoFit/>
          </a:bodyPr>
          <a:lstStyle/>
          <a:p>
            <a:pPr algn="ctr" rtl="0"/>
            <a:r>
              <a:rPr lang="ja" sz="2400" b="0" i="0" u="none" baseline="0">
                <a:solidFill>
                  <a:srgbClr val="48595D"/>
                </a:solidFill>
                <a:latin typeface="Noto Sans JP" panose="020B0604020202020204" pitchFamily="34" charset="0"/>
                <a:ea typeface="Noto Sans JP" charset="0"/>
                <a:cs typeface="Noto Sans JP" panose="020B0604020202020204" pitchFamily="34" charset="0"/>
              </a:rPr>
              <a:t>国際基督教大学</a:t>
            </a:r>
          </a:p>
          <a:p>
            <a:pPr algn="ctr" rtl="0"/>
            <a:r>
              <a:rPr lang="ja" sz="2400" b="0" i="0" u="none" baseline="0">
                <a:solidFill>
                  <a:srgbClr val="48595D"/>
                </a:solidFill>
                <a:latin typeface="Noto Sans JP" panose="020B0604020202020204" pitchFamily="34" charset="0"/>
                <a:ea typeface="Noto Sans JP" charset="0"/>
                <a:cs typeface="Noto Sans JP" panose="020B0604020202020204" pitchFamily="34" charset="0"/>
              </a:rPr>
              <a:t> （2014～16年度）</a:t>
            </a:r>
          </a:p>
          <a:p>
            <a:endParaRPr lang="ja" sz="2000" dirty="0">
              <a:solidFill>
                <a:srgbClr val="48595D"/>
              </a:solidFill>
              <a:latin typeface="Noto Sans JP" panose="020B0604020202020204" pitchFamily="34" charset="0"/>
              <a:ea typeface="Noto Sans JP" charset="0"/>
              <a:cs typeface="Noto Sans JP" panose="020B0604020202020204" pitchFamily="34" charset="0"/>
            </a:endParaRPr>
          </a:p>
          <a:p>
            <a:pPr algn="ctr" rtl="0">
              <a:buClr>
                <a:srgbClr val="002C84"/>
              </a:buClr>
              <a:buSzPct val="60000"/>
            </a:pPr>
            <a:r>
              <a:rPr lang="ja" sz="2000" b="1"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米国国務省</a:t>
            </a:r>
          </a:p>
          <a:p>
            <a:pPr algn="ctr" rtl="0">
              <a:buClr>
                <a:srgbClr val="002C84"/>
              </a:buClr>
              <a:buSzPct val="60000"/>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外務官</a:t>
            </a:r>
          </a:p>
          <a:p>
            <a:pPr algn="ctr" rtl="0">
              <a:buClr>
                <a:srgbClr val="002C84"/>
              </a:buClr>
              <a:buSzPct val="60000"/>
            </a:pPr>
            <a:endParaRPr lang="ja" sz="2000" b="1" dirty="0">
              <a:solidFill>
                <a:srgbClr val="48595D"/>
              </a:solidFill>
              <a:latin typeface="Noto Sans JP" panose="020B0604020202020204" pitchFamily="34" charset="0"/>
              <a:cs typeface="Noto Sans JP" panose="020B0604020202020204" pitchFamily="34" charset="0"/>
            </a:endParaRPr>
          </a:p>
          <a:p>
            <a:pPr algn="ctr" rtl="0">
              <a:buClr>
                <a:srgbClr val="002C84"/>
              </a:buClr>
              <a:buSzPct val="60000"/>
            </a:pPr>
            <a:r>
              <a:rPr lang="ja" sz="2000" b="0" i="0" u="none" baseline="0">
                <a:solidFill>
                  <a:srgbClr val="58585A"/>
                </a:solidFill>
                <a:latin typeface="Noto Sans JP" panose="020B0604020202020204" pitchFamily="34" charset="0"/>
                <a:ea typeface="Noto Sans JP" panose="020B0604020202020204" pitchFamily="34" charset="0"/>
                <a:cs typeface="Noto Sans JP" panose="020B0604020202020204" pitchFamily="34" charset="0"/>
              </a:rPr>
              <a:t>サンダーソンさんはフェローシップを通じて国務省での実地研修を行い、その経験を生かして卒業後に国務省に就職しました。</a:t>
            </a:r>
          </a:p>
          <a:p>
            <a:pPr algn="ctr" rtl="0">
              <a:buClr>
                <a:srgbClr val="002C84"/>
              </a:buClr>
              <a:buSzPct val="60000"/>
            </a:pPr>
            <a:endParaRPr lang="ja" altLang="en-US" sz="2000" dirty="0">
              <a:solidFill>
                <a:srgbClr val="58585A"/>
              </a:solidFill>
              <a:latin typeface="Noto Sans JP" panose="020B0604020202020204" pitchFamily="34" charset="0"/>
              <a:cs typeface="Noto Sans JP" panose="020B0604020202020204" pitchFamily="34" charset="0"/>
            </a:endParaRPr>
          </a:p>
          <a:p>
            <a:pPr algn="ctr" rtl="0"/>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「モザンビークでの10週間の外務省での研修は、個人的にも職業的にも成長する素晴らしい機会となりました。このような実地研修を可能にしてくれたロータリーに感謝しています」</a:t>
            </a:r>
          </a:p>
        </p:txBody>
      </p:sp>
      <p:pic>
        <p:nvPicPr>
          <p:cNvPr id="7" name="Picture Placeholder 6">
            <a:extLst>
              <a:ext uri="{FF2B5EF4-FFF2-40B4-BE49-F238E27FC236}">
                <a16:creationId xmlns:a16="http://schemas.microsoft.com/office/drawing/2014/main" id="{7A657062-2B7D-4D1A-A891-F4F716D2DEB2}"/>
              </a:ext>
            </a:extLst>
          </p:cNvPr>
          <p:cNvPicPr>
            <a:picLocks noChangeAspect="1"/>
          </p:cNvPicPr>
          <p:nvPr/>
        </p:nvPicPr>
        <p:blipFill>
          <a:blip r:embed="rId4">
            <a:extLst>
              <a:ext uri="{28A0092B-C50C-407E-A947-70E740481C1C}">
                <a14:useLocalDpi xmlns:a14="http://schemas.microsoft.com/office/drawing/2010/main" val="0"/>
              </a:ext>
            </a:extLst>
          </a:blip>
          <a:srcRect l="5556" r="5556"/>
          <a:stretch>
            <a:fillRect/>
          </a:stretch>
        </p:blipFill>
        <p:spPr>
          <a:xfrm>
            <a:off x="6556238" y="452034"/>
            <a:ext cx="5292384" cy="5953932"/>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pic>
    </p:spTree>
    <p:custDataLst>
      <p:tags r:id="rId1"/>
    </p:custDataLst>
    <p:extLst>
      <p:ext uri="{BB962C8B-B14F-4D97-AF65-F5344CB8AC3E}">
        <p14:creationId xmlns:p14="http://schemas.microsoft.com/office/powerpoint/2010/main" val="2326740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617E92"/>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343378" y="182881"/>
            <a:ext cx="5143022" cy="1107996"/>
          </a:xfrm>
          <a:prstGeom prst="rect">
            <a:avLst/>
          </a:prstGeom>
        </p:spPr>
        <p:txBody>
          <a:bodyPr wrap="square" lIns="0" rIns="0" anchor="b">
            <a:spAutoFit/>
          </a:bodyPr>
          <a:lstStyle/>
          <a:p>
            <a:pPr lvl="0" algn="l" rtl="0"/>
            <a:r>
              <a:rPr lang="ja" sz="3300" b="0" i="0" u="none" baseline="0" dirty="0">
                <a:solidFill>
                  <a:srgbClr val="48595D"/>
                </a:solidFill>
                <a:latin typeface="Noto Sans JP" panose="020B0604020202020204" pitchFamily="34" charset="0"/>
                <a:ea typeface="Noto Sans JP" charset="0"/>
                <a:cs typeface="Noto Sans JP" panose="020B0604020202020204" pitchFamily="34" charset="0"/>
              </a:rPr>
              <a:t>ルーカス・ペーニャ</a:t>
            </a:r>
            <a:br>
              <a:rPr lang="en-US" altLang="ja" sz="3300" b="0" i="0" u="none" baseline="0" dirty="0">
                <a:solidFill>
                  <a:srgbClr val="48595D"/>
                </a:solidFill>
                <a:latin typeface="Noto Sans JP" panose="020B0604020202020204" pitchFamily="34" charset="0"/>
                <a:ea typeface="Noto Sans JP" charset="0"/>
                <a:cs typeface="Noto Sans JP" panose="020B0604020202020204" pitchFamily="34" charset="0"/>
              </a:rPr>
            </a:br>
            <a:r>
              <a:rPr lang="ja" sz="3300" b="0" i="0" u="none" baseline="0" dirty="0">
                <a:solidFill>
                  <a:srgbClr val="48595D"/>
                </a:solidFill>
                <a:latin typeface="Noto Sans JP" panose="020B0604020202020204" pitchFamily="34" charset="0"/>
                <a:ea typeface="Noto Sans JP" charset="0"/>
                <a:cs typeface="Noto Sans JP" panose="020B0604020202020204" pitchFamily="34" charset="0"/>
              </a:rPr>
              <a:t>（コロンビア出身）</a:t>
            </a:r>
          </a:p>
        </p:txBody>
      </p:sp>
      <p:cxnSp>
        <p:nvCxnSpPr>
          <p:cNvPr id="10" name="Straight Connector 9"/>
          <p:cNvCxnSpPr/>
          <p:nvPr/>
        </p:nvCxnSpPr>
        <p:spPr>
          <a:xfrm>
            <a:off x="343378" y="1491366"/>
            <a:ext cx="5143022"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F21D5D1-95EB-1348-9D78-F4D2CD8FD3E8}"/>
              </a:ext>
            </a:extLst>
          </p:cNvPr>
          <p:cNvSpPr/>
          <p:nvPr/>
        </p:nvSpPr>
        <p:spPr>
          <a:xfrm>
            <a:off x="536987" y="2163735"/>
            <a:ext cx="4755803" cy="3600986"/>
          </a:xfrm>
          <a:prstGeom prst="rect">
            <a:avLst/>
          </a:prstGeom>
        </p:spPr>
        <p:txBody>
          <a:bodyPr wrap="square">
            <a:spAutoFit/>
          </a:bodyPr>
          <a:lstStyle/>
          <a:p>
            <a:pPr algn="ctr" rtl="0"/>
            <a:r>
              <a:rPr lang="ja" sz="2400" b="0" i="0" u="none" baseline="0" dirty="0">
                <a:solidFill>
                  <a:srgbClr val="48595D"/>
                </a:solidFill>
                <a:latin typeface="Noto Sans JP" panose="020B0604020202020204" pitchFamily="34" charset="0"/>
                <a:ea typeface="Noto Sans JP" charset="0"/>
                <a:cs typeface="Noto Sans JP" panose="020B0604020202020204" pitchFamily="34" charset="0"/>
              </a:rPr>
              <a:t>ブラッドフォード大学</a:t>
            </a:r>
            <a:br>
              <a:rPr lang="en-US" altLang="ja" sz="2400" b="0" i="0" u="none" baseline="0" dirty="0">
                <a:solidFill>
                  <a:srgbClr val="48595D"/>
                </a:solidFill>
                <a:latin typeface="Noto Sans JP" panose="020B0604020202020204" pitchFamily="34" charset="0"/>
                <a:ea typeface="Noto Sans JP" charset="0"/>
                <a:cs typeface="Noto Sans JP" panose="020B0604020202020204" pitchFamily="34" charset="0"/>
              </a:rPr>
            </a:br>
            <a:r>
              <a:rPr lang="ja" sz="2400" b="0" i="0" u="none" baseline="0" dirty="0">
                <a:solidFill>
                  <a:srgbClr val="48595D"/>
                </a:solidFill>
                <a:latin typeface="Noto Sans JP" panose="020B0604020202020204" pitchFamily="34" charset="0"/>
                <a:ea typeface="Noto Sans JP" charset="0"/>
                <a:cs typeface="Noto Sans JP" panose="020B0604020202020204" pitchFamily="34" charset="0"/>
              </a:rPr>
              <a:t>（2014～15年度）</a:t>
            </a:r>
          </a:p>
          <a:p>
            <a:endParaRPr lang="ja" sz="2000" dirty="0">
              <a:solidFill>
                <a:srgbClr val="48595D"/>
              </a:solidFill>
              <a:latin typeface="Noto Sans JP" panose="020B0604020202020204" pitchFamily="34" charset="0"/>
              <a:ea typeface="Noto Sans JP" charset="0"/>
              <a:cs typeface="Noto Sans JP" panose="020B0604020202020204" pitchFamily="34" charset="0"/>
            </a:endParaRPr>
          </a:p>
          <a:p>
            <a:pPr algn="ctr" rtl="0">
              <a:buClr>
                <a:srgbClr val="002C84"/>
              </a:buClr>
              <a:buSzPct val="60000"/>
            </a:pPr>
            <a:r>
              <a:rPr lang="ja" sz="2000" b="1" i="0" u="none" baseline="0" dirty="0">
                <a:solidFill>
                  <a:srgbClr val="48595D"/>
                </a:solidFill>
                <a:latin typeface="Noto Sans JP" panose="020B0604020202020204" pitchFamily="34" charset="0"/>
                <a:ea typeface="Noto Sans JP" panose="020F0502020204030204" pitchFamily="34" charset="0"/>
                <a:cs typeface="Noto Sans JP" panose="020B0604020202020204" pitchFamily="34" charset="0"/>
              </a:rPr>
              <a:t>コロンビア大統領府</a:t>
            </a:r>
            <a:endParaRPr lang="ja" sz="2000" b="1" dirty="0">
              <a:solidFill>
                <a:srgbClr val="48595D"/>
              </a:solidFill>
              <a:effectLst/>
              <a:latin typeface="Noto Sans JP" panose="020B0604020202020204" pitchFamily="34" charset="0"/>
              <a:ea typeface="Noto Sans JP" panose="020F0502020204030204" pitchFamily="34" charset="0"/>
              <a:cs typeface="Noto Sans JP" panose="020B0604020202020204" pitchFamily="34" charset="0"/>
            </a:endParaRPr>
          </a:p>
          <a:p>
            <a:pPr algn="ctr" rtl="0">
              <a:buClr>
                <a:srgbClr val="002C84"/>
              </a:buClr>
              <a:buSzPct val="60000"/>
            </a:pPr>
            <a:r>
              <a:rPr lang="ja" sz="2000" b="0" i="0" u="none" baseline="0" dirty="0">
                <a:solidFill>
                  <a:srgbClr val="48595D"/>
                </a:solidFill>
                <a:effectLst/>
                <a:latin typeface="Noto Sans JP" panose="020B0604020202020204" pitchFamily="34" charset="0"/>
                <a:ea typeface="Noto Sans JP" panose="020F0502020204030204" pitchFamily="34" charset="0"/>
                <a:cs typeface="Noto Sans JP" panose="020B0604020202020204" pitchFamily="34" charset="0"/>
              </a:rPr>
              <a:t>平和協定のためのフレームワーク計画責任者</a:t>
            </a:r>
            <a:endParaRPr lang="ja" altLang="en-US" sz="2000" b="1" dirty="0">
              <a:solidFill>
                <a:srgbClr val="48595D"/>
              </a:solidFill>
              <a:latin typeface="Noto Sans JP" panose="020B0604020202020204" pitchFamily="34" charset="0"/>
              <a:cs typeface="Noto Sans JP" panose="020B0604020202020204" pitchFamily="34" charset="0"/>
            </a:endParaRPr>
          </a:p>
          <a:p>
            <a:pPr algn="ctr" rtl="0"/>
            <a:endParaRPr lang="ja" altLang="en-US" sz="2000" b="1" dirty="0">
              <a:solidFill>
                <a:srgbClr val="58585A"/>
              </a:solidFill>
              <a:latin typeface="Noto Sans JP" panose="020B0604020202020204" pitchFamily="34" charset="0"/>
              <a:cs typeface="Noto Sans JP" panose="020B0604020202020204" pitchFamily="34" charset="0"/>
            </a:endParaRPr>
          </a:p>
          <a:p>
            <a:pPr algn="ctr" rtl="0"/>
            <a:r>
              <a:rPr lang="ja" sz="2000" b="0" i="0" u="none" baseline="0" dirty="0">
                <a:solidFill>
                  <a:srgbClr val="58585A"/>
                </a:solidFill>
                <a:latin typeface="Noto Sans JP" panose="020B0604020202020204" pitchFamily="34" charset="0"/>
                <a:ea typeface="Noto Sans JP" panose="020B0604020202020204" pitchFamily="34" charset="0"/>
                <a:cs typeface="Noto Sans JP" panose="020B0604020202020204" pitchFamily="34" charset="0"/>
              </a:rPr>
              <a:t>「</a:t>
            </a:r>
            <a:r>
              <a:rPr lang="ja" sz="2000" b="0" i="0" u="none" baseline="0" dirty="0">
                <a:solidFill>
                  <a:srgbClr val="48595D"/>
                </a:solidFill>
                <a:latin typeface="Noto Sans JP" panose="020B0604020202020204" pitchFamily="34" charset="0"/>
                <a:ea typeface="Noto Sans JP" panose="020B0604020202020204" pitchFamily="34" charset="0"/>
                <a:cs typeface="Noto Sans JP" panose="020B0604020202020204" pitchFamily="34" charset="0"/>
              </a:rPr>
              <a:t>平和構築は、地域社会や国政だけの問題、あるいは国際社会だけの問題ではなく、それらすべてのレベルで実現すべきものです」</a:t>
            </a:r>
            <a:endParaRPr lang="ja" altLang="en-US" sz="2000" i="1" dirty="0">
              <a:solidFill>
                <a:srgbClr val="48595D"/>
              </a:solidFill>
              <a:latin typeface="Noto Sans JP" panose="020B0604020202020204" pitchFamily="34" charset="0"/>
              <a:cs typeface="Noto Sans JP" panose="020B0604020202020204" pitchFamily="34" charset="0"/>
            </a:endParaRPr>
          </a:p>
        </p:txBody>
      </p:sp>
      <p:pic>
        <p:nvPicPr>
          <p:cNvPr id="6" name="Picture 2" descr="Lucas Peña - HISTORIAS DE VIDA">
            <a:extLst>
              <a:ext uri="{FF2B5EF4-FFF2-40B4-BE49-F238E27FC236}">
                <a16:creationId xmlns:a16="http://schemas.microsoft.com/office/drawing/2014/main" id="{6BD35D33-4FD0-4117-BD9C-B088E41C9A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08" r="16939"/>
          <a:stretch/>
        </p:blipFill>
        <p:spPr bwMode="auto">
          <a:xfrm>
            <a:off x="6750990" y="556088"/>
            <a:ext cx="4964647" cy="57458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9382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endParaRPr lang="ja" sz="2000">
              <a:solidFill>
                <a:srgbClr val="617E92"/>
              </a:solidFill>
              <a:latin typeface="Noto Sans JP" panose="020B0604020202020204" pitchFamily="34" charset="0"/>
              <a:ea typeface="Noto Sans JP" charset="0"/>
              <a:cs typeface="Noto Sans JP" panose="020B0604020202020204" pitchFamily="34" charset="0"/>
            </a:endParaRPr>
          </a:p>
          <a:p>
            <a:endParaRPr lang="ja" sz="2000">
              <a:solidFill>
                <a:schemeClr val="bg2">
                  <a:lumMod val="10000"/>
                </a:schemeClr>
              </a:solidFill>
              <a:latin typeface="Noto Serif JP" panose="02040502050405020303" pitchFamily="18" charset="0"/>
            </a:endParaRPr>
          </a:p>
        </p:txBody>
      </p:sp>
      <p:sp>
        <p:nvSpPr>
          <p:cNvPr id="16" name="Rectangle 15"/>
          <p:cNvSpPr/>
          <p:nvPr/>
        </p:nvSpPr>
        <p:spPr>
          <a:xfrm>
            <a:off x="475049" y="913002"/>
            <a:ext cx="3692610" cy="605487"/>
          </a:xfrm>
          <a:prstGeom prst="rect">
            <a:avLst/>
          </a:prstGeom>
        </p:spPr>
        <p:txBody>
          <a:bodyPr wrap="square" lIns="0" rIns="0" anchor="b">
            <a:spAutoFit/>
          </a:bodyPr>
          <a:lstStyle/>
          <a:p>
            <a:pPr lvl="0" algn="l" rtl="0">
              <a:lnSpc>
                <a:spcPts val="4000"/>
              </a:lnSpc>
            </a:pPr>
            <a:r>
              <a:rPr lang="ja" sz="4400" b="1" i="0" u="none" baseline="0">
                <a:solidFill>
                  <a:srgbClr val="FFFFFF"/>
                </a:solidFill>
                <a:latin typeface="Noto Sans JP" panose="020B0604020202020204" pitchFamily="34" charset="0"/>
                <a:ea typeface="Noto Sans JP" charset="0"/>
                <a:cs typeface="Noto Sans JP" panose="020B0604020202020204" pitchFamily="34" charset="0"/>
              </a:rPr>
              <a:t>申請方法 </a:t>
            </a:r>
          </a:p>
        </p:txBody>
      </p:sp>
      <p:cxnSp>
        <p:nvCxnSpPr>
          <p:cNvPr id="18" name="Straight Connector 17"/>
          <p:cNvCxnSpPr/>
          <p:nvPr/>
        </p:nvCxnSpPr>
        <p:spPr>
          <a:xfrm>
            <a:off x="475049" y="1779970"/>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EA1D4AB-21CE-408D-888E-D053AEB5894F}"/>
              </a:ext>
            </a:extLst>
          </p:cNvPr>
          <p:cNvSpPr txBox="1"/>
          <p:nvPr/>
        </p:nvSpPr>
        <p:spPr>
          <a:xfrm>
            <a:off x="6248400" y="443358"/>
            <a:ext cx="5654362" cy="6667780"/>
          </a:xfrm>
          <a:prstGeom prst="rect">
            <a:avLst/>
          </a:prstGeom>
          <a:noFill/>
        </p:spPr>
        <p:txBody>
          <a:bodyPr wrap="square" lIns="0" tIns="0" rIns="0" bIns="0" rtlCol="0" anchor="ctr">
            <a:noAutofit/>
          </a:bodyPr>
          <a:lstStyle/>
          <a:p>
            <a:pPr marL="342900" indent="-342900" algn="l" rtl="0">
              <a:buFont typeface="Arial" panose="020B0604020202020204" pitchFamily="34" charset="0"/>
              <a:buChar char="•"/>
            </a:pPr>
            <a:r>
              <a:rPr lang="ja" sz="1600" b="0" i="0" u="none" baseline="0" dirty="0">
                <a:solidFill>
                  <a:srgbClr val="060606"/>
                </a:solidFill>
                <a:latin typeface="+mn-lt"/>
                <a:ea typeface="Noto Sans JP" panose="020B0604020202020204" pitchFamily="34" charset="0"/>
                <a:cs typeface="Noto Sans JP" panose="020B0604020202020204" pitchFamily="34" charset="0"/>
                <a:hlinkClick r:id="rId4"/>
              </a:rPr>
              <a:t>rotary.org/peace-fellowships</a:t>
            </a:r>
            <a:r>
              <a:rPr lang="ja" sz="1600" b="0" i="0" u="none" baseline="0" dirty="0">
                <a:solidFill>
                  <a:srgbClr val="060606"/>
                </a:solidFill>
                <a:latin typeface="+mn-lt"/>
                <a:ea typeface="Noto Sans JP" panose="020B0604020202020204" pitchFamily="34" charset="0"/>
                <a:cs typeface="Noto Sans JP" panose="020B0604020202020204" pitchFamily="34" charset="0"/>
              </a:rPr>
              <a:t>で申請資格を確認する</a:t>
            </a:r>
            <a:r>
              <a:rPr lang="ja" sz="1600" b="0" i="0" u="none" baseline="0" dirty="0">
                <a:latin typeface="+mn-lt"/>
                <a:ea typeface="Noto Sans JP" panose="020B0604020202020204" pitchFamily="34" charset="0"/>
                <a:cs typeface="Noto Sans JP" panose="020B0604020202020204" pitchFamily="34" charset="0"/>
              </a:rPr>
              <a:t>（</a:t>
            </a:r>
            <a:r>
              <a:rPr lang="ja" sz="1600" b="0" i="0" u="none" baseline="0" dirty="0">
                <a:solidFill>
                  <a:srgbClr val="060606"/>
                </a:solidFill>
                <a:latin typeface="+mn-lt"/>
                <a:ea typeface="Noto Sans JP" panose="020B0604020202020204" pitchFamily="34" charset="0"/>
                <a:cs typeface="Noto Sans JP" panose="020B0604020202020204" pitchFamily="34" charset="0"/>
              </a:rPr>
              <a:t>申請は</a:t>
            </a:r>
            <a:r>
              <a:rPr lang="ja" sz="1600" b="1" i="0" u="none" baseline="0" dirty="0">
                <a:solidFill>
                  <a:srgbClr val="060606"/>
                </a:solidFill>
                <a:latin typeface="+mn-lt"/>
                <a:ea typeface="Noto Sans JP" panose="020B0604020202020204" pitchFamily="34" charset="0"/>
                <a:cs typeface="Noto Sans JP" panose="020B0604020202020204" pitchFamily="34" charset="0"/>
              </a:rPr>
              <a:t>2月</a:t>
            </a:r>
            <a:r>
              <a:rPr lang="ja" sz="1600" b="0" i="0" u="none" baseline="0" dirty="0">
                <a:solidFill>
                  <a:srgbClr val="060606"/>
                </a:solidFill>
                <a:latin typeface="+mn-lt"/>
                <a:ea typeface="Noto Sans JP" panose="020B0604020202020204" pitchFamily="34" charset="0"/>
                <a:cs typeface="Noto Sans JP" panose="020B0604020202020204" pitchFamily="34" charset="0"/>
              </a:rPr>
              <a:t>に受付開始</a:t>
            </a:r>
            <a:r>
              <a:rPr lang="ja" sz="1600" b="0" i="0" u="none" baseline="0" dirty="0">
                <a:latin typeface="+mn-lt"/>
                <a:ea typeface="Noto Sans JP" panose="020B0604020202020204" pitchFamily="34" charset="0"/>
                <a:cs typeface="Noto Sans JP" panose="020B0604020202020204" pitchFamily="34" charset="0"/>
              </a:rPr>
              <a:t>）</a:t>
            </a:r>
          </a:p>
          <a:p>
            <a:pPr lvl="0" algn="l" rtl="0"/>
            <a:endParaRPr lang="ja" altLang="en-US" sz="1600" dirty="0">
              <a:solidFill>
                <a:srgbClr val="060606"/>
              </a:solidFill>
              <a:latin typeface="+mn-lt"/>
              <a:cs typeface="Noto Sans JP" panose="020B0604020202020204" pitchFamily="34" charset="0"/>
            </a:endParaRPr>
          </a:p>
          <a:p>
            <a:pPr marL="342900" indent="-342900" algn="l" rtl="0">
              <a:buFont typeface="Arial" panose="020B0604020202020204" pitchFamily="34" charset="0"/>
              <a:buChar char="•"/>
            </a:pPr>
            <a:r>
              <a:rPr lang="ja" sz="1600" b="0" i="0" u="none" baseline="0" dirty="0">
                <a:solidFill>
                  <a:srgbClr val="060606"/>
                </a:solidFill>
                <a:latin typeface="+mn-lt"/>
                <a:ea typeface="Noto Sans JP" panose="020B0604020202020204" pitchFamily="34" charset="0"/>
                <a:cs typeface="Noto Sans JP" panose="020B0604020202020204" pitchFamily="34" charset="0"/>
              </a:rPr>
              <a:t>各ロータリー平和センターのカリキュラムとプログラムを確認する。 修士号プログラムは第1・2希望の平和センター、修了証プログラムは1つの平和センターを選ぶ。 </a:t>
            </a:r>
          </a:p>
          <a:p>
            <a:pPr marL="342900" indent="-342900" algn="l" rtl="0">
              <a:buFont typeface="Arial" panose="020B0604020202020204" pitchFamily="34" charset="0"/>
              <a:buChar char="•"/>
            </a:pPr>
            <a:endParaRPr lang="ja" altLang="en-US" sz="1600" dirty="0">
              <a:solidFill>
                <a:srgbClr val="060606"/>
              </a:solidFill>
              <a:latin typeface="+mn-lt"/>
              <a:cs typeface="Noto Sans JP" panose="020B0604020202020204" pitchFamily="34" charset="0"/>
            </a:endParaRPr>
          </a:p>
          <a:p>
            <a:pPr marL="342900" indent="-342900" algn="l" rtl="0">
              <a:buFont typeface="Arial" panose="020B0604020202020204" pitchFamily="34" charset="0"/>
              <a:buChar char="•"/>
            </a:pPr>
            <a:r>
              <a:rPr lang="ja" sz="1600" b="1" i="0" u="none" baseline="0" dirty="0">
                <a:solidFill>
                  <a:srgbClr val="060606"/>
                </a:solidFill>
                <a:latin typeface="+mn-lt"/>
                <a:ea typeface="Noto Sans JP" panose="020B0604020202020204" pitchFamily="34" charset="0"/>
                <a:cs typeface="Noto Sans JP" panose="020B0604020202020204" pitchFamily="34" charset="0"/>
              </a:rPr>
              <a:t>申請には、履歴書、大学および／または職場からの推薦状、小論文、在籍した大学の学業成績証明書（修士号プログラムのみ）、英語能力試験のスコア（修士号プログラムのみ）、社会的インパクトのプラン（専門能力開発修了証プログラムのみ）が必要です。 </a:t>
            </a:r>
          </a:p>
          <a:p>
            <a:endParaRPr lang="ja" altLang="en-US" sz="1600" dirty="0">
              <a:solidFill>
                <a:srgbClr val="060606"/>
              </a:solidFill>
              <a:latin typeface="+mn-lt"/>
              <a:cs typeface="Noto Sans JP" panose="020B0604020202020204" pitchFamily="34" charset="0"/>
            </a:endParaRPr>
          </a:p>
          <a:p>
            <a:pPr marL="342900" indent="-342900" algn="l" rtl="0">
              <a:buFont typeface="Arial" panose="020B0604020202020204" pitchFamily="34" charset="0"/>
              <a:buChar char="•"/>
            </a:pPr>
            <a:r>
              <a:rPr lang="ja" sz="1600" b="0" i="0" u="none" baseline="0" dirty="0">
                <a:solidFill>
                  <a:srgbClr val="060606"/>
                </a:solidFill>
                <a:latin typeface="+mn-lt"/>
                <a:ea typeface="Noto Sans JP" panose="020B0604020202020204" pitchFamily="34" charset="0"/>
                <a:cs typeface="Noto Sans JP" panose="020B0604020202020204" pitchFamily="34" charset="0"/>
              </a:rPr>
              <a:t>地元のクラブを</a:t>
            </a:r>
            <a:r>
              <a:rPr lang="ja" sz="1600" b="0" i="0" u="none" baseline="0" dirty="0">
                <a:solidFill>
                  <a:srgbClr val="060606"/>
                </a:solidFill>
                <a:latin typeface="+mn-lt"/>
                <a:ea typeface="Noto Sans JP" panose="020B0604020202020204" pitchFamily="34" charset="0"/>
                <a:cs typeface="Noto Sans JP" panose="020B0604020202020204" pitchFamily="34" charset="0"/>
                <a:hlinkClick r:id="rId5"/>
              </a:rPr>
              <a:t>クラブ検索</a:t>
            </a:r>
            <a:r>
              <a:rPr lang="ja" sz="1600" b="0" i="0" u="none" baseline="0" dirty="0">
                <a:solidFill>
                  <a:srgbClr val="060606"/>
                </a:solidFill>
                <a:latin typeface="+mn-lt"/>
                <a:ea typeface="Noto Sans JP" panose="020B0604020202020204" pitchFamily="34" charset="0"/>
                <a:cs typeface="Noto Sans JP" panose="020B0604020202020204" pitchFamily="34" charset="0"/>
              </a:rPr>
              <a:t>で探し、ロータリーの活動に参加する。</a:t>
            </a:r>
          </a:p>
          <a:p>
            <a:pPr marL="342900" indent="-342900" algn="l" rtl="0">
              <a:buFont typeface="Arial" panose="020B0604020202020204" pitchFamily="34" charset="0"/>
              <a:buChar char="•"/>
            </a:pPr>
            <a:endParaRPr lang="ja" altLang="en-US" sz="1600" dirty="0">
              <a:solidFill>
                <a:srgbClr val="060606"/>
              </a:solidFill>
              <a:latin typeface="+mn-lt"/>
              <a:cs typeface="Noto Sans JP" panose="020B0604020202020204" pitchFamily="34" charset="0"/>
            </a:endParaRPr>
          </a:p>
          <a:p>
            <a:pPr marL="342900" indent="-342900" algn="l" rtl="0">
              <a:buFont typeface="Arial" panose="020B0604020202020204" pitchFamily="34" charset="0"/>
              <a:buChar char="•"/>
            </a:pPr>
            <a:r>
              <a:rPr lang="ja" sz="1600" b="0" i="0" u="none" baseline="0" dirty="0">
                <a:solidFill>
                  <a:srgbClr val="060606"/>
                </a:solidFill>
                <a:latin typeface="+mn-lt"/>
                <a:ea typeface="Noto Sans JP" panose="020B0604020202020204" pitchFamily="34" charset="0"/>
                <a:cs typeface="Noto Sans JP" panose="020B0604020202020204" pitchFamily="34" charset="0"/>
              </a:rPr>
              <a:t>オンライン申請書に必要事項を入力し、</a:t>
            </a:r>
            <a:r>
              <a:rPr lang="ja" sz="1600" b="1" i="0" u="none" baseline="0" dirty="0">
                <a:solidFill>
                  <a:srgbClr val="060606"/>
                </a:solidFill>
                <a:latin typeface="+mn-lt"/>
                <a:ea typeface="Noto Sans JP" panose="020B0604020202020204" pitchFamily="34" charset="0"/>
                <a:cs typeface="Noto Sans JP" panose="020B0604020202020204" pitchFamily="34" charset="0"/>
              </a:rPr>
              <a:t>5月15日</a:t>
            </a:r>
            <a:r>
              <a:rPr lang="ja" sz="1600" b="0" i="0" u="none" baseline="0" dirty="0">
                <a:solidFill>
                  <a:srgbClr val="060606"/>
                </a:solidFill>
                <a:latin typeface="+mn-lt"/>
                <a:ea typeface="Noto Sans JP" panose="020B0604020202020204" pitchFamily="34" charset="0"/>
                <a:cs typeface="Noto Sans JP" panose="020B0604020202020204" pitchFamily="34" charset="0"/>
              </a:rPr>
              <a:t>までにロータリー財団に提出する。</a:t>
            </a:r>
          </a:p>
          <a:p>
            <a:pPr marL="342900" indent="-342900" algn="l" rtl="0">
              <a:buFont typeface="Arial" panose="020B0604020202020204" pitchFamily="34" charset="0"/>
              <a:buChar char="•"/>
            </a:pPr>
            <a:endParaRPr lang="ja" altLang="en-US" sz="1600" dirty="0">
              <a:solidFill>
                <a:srgbClr val="060606"/>
              </a:solidFill>
              <a:latin typeface="+mn-lt"/>
              <a:cs typeface="Noto Sans JP" panose="020B0604020202020204" pitchFamily="34" charset="0"/>
            </a:endParaRPr>
          </a:p>
          <a:p>
            <a:pPr marL="342900" indent="-342900" algn="l" rtl="0">
              <a:buFont typeface="Arial" panose="020B0604020202020204" pitchFamily="34" charset="0"/>
              <a:buChar char="•"/>
            </a:pPr>
            <a:r>
              <a:rPr lang="ja" sz="1600" b="0" i="0" u="none" baseline="0" dirty="0">
                <a:solidFill>
                  <a:srgbClr val="060606"/>
                </a:solidFill>
                <a:latin typeface="Noto Sans JP" panose="020B0500000000000000" pitchFamily="34" charset="-128"/>
                <a:ea typeface="Noto Sans JP" panose="020B0500000000000000" pitchFamily="34" charset="-128"/>
                <a:cs typeface="Noto Sans JP" panose="020B0604020202020204" pitchFamily="34" charset="0"/>
              </a:rPr>
              <a:t>推薦を得る：6月初旬、資格を満たした申請書は、ロータリークラブ会員またはプログラム学友である、研修を受けたロータリー推薦人（Rotary endorser）に割り当てられます。推薦人が面接日を決めるために連絡を取り、7月1日までに推薦の決定を提出します。  </a:t>
            </a:r>
            <a:endParaRPr lang="ja" altLang="en-US" sz="1600" dirty="0">
              <a:solidFill>
                <a:srgbClr val="060606"/>
              </a:solidFill>
              <a:latin typeface="Noto Sans JP" panose="020B0500000000000000" pitchFamily="34" charset="-128"/>
              <a:ea typeface="Noto Sans JP" panose="020B0500000000000000" pitchFamily="34" charset="-128"/>
              <a:cs typeface="Noto Sans JP" panose="020B0604020202020204" pitchFamily="34" charset="0"/>
            </a:endParaRPr>
          </a:p>
        </p:txBody>
      </p:sp>
      <p:pic>
        <p:nvPicPr>
          <p:cNvPr id="8" name="Picture 1">
            <a:extLst>
              <a:ext uri="{FF2B5EF4-FFF2-40B4-BE49-F238E27FC236}">
                <a16:creationId xmlns:a16="http://schemas.microsoft.com/office/drawing/2014/main" id="{01A67E57-CD89-48B0-A530-3178596A967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450920" y="2652581"/>
            <a:ext cx="4759033" cy="391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83112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endParaRPr lang="ja" sz="2000">
              <a:solidFill>
                <a:srgbClr val="617E92"/>
              </a:solidFill>
              <a:latin typeface="Noto Sans JP" panose="020B0604020202020204" pitchFamily="34" charset="0"/>
              <a:ea typeface="Noto Sans JP" charset="0"/>
              <a:cs typeface="Noto Sans JP" panose="020B0604020202020204" pitchFamily="34" charset="0"/>
            </a:endParaRPr>
          </a:p>
          <a:p>
            <a:endParaRPr lang="ja" sz="2000">
              <a:solidFill>
                <a:schemeClr val="bg2">
                  <a:lumMod val="10000"/>
                </a:schemeClr>
              </a:solidFill>
              <a:latin typeface="Noto Serif JP" panose="02040502050405020303" pitchFamily="18" charset="0"/>
            </a:endParaRPr>
          </a:p>
        </p:txBody>
      </p:sp>
      <p:sp>
        <p:nvSpPr>
          <p:cNvPr id="16" name="Rectangle 15"/>
          <p:cNvSpPr/>
          <p:nvPr/>
        </p:nvSpPr>
        <p:spPr>
          <a:xfrm>
            <a:off x="445153" y="941468"/>
            <a:ext cx="4992950" cy="605487"/>
          </a:xfrm>
          <a:prstGeom prst="rect">
            <a:avLst/>
          </a:prstGeom>
        </p:spPr>
        <p:txBody>
          <a:bodyPr wrap="square" lIns="0" rIns="0" anchor="b">
            <a:spAutoFit/>
          </a:bodyPr>
          <a:lstStyle/>
          <a:p>
            <a:pPr lvl="0" algn="l" rtl="0">
              <a:lnSpc>
                <a:spcPts val="4000"/>
              </a:lnSpc>
            </a:pPr>
            <a:r>
              <a:rPr lang="ja" sz="4400" b="1" i="0" u="none" baseline="0">
                <a:solidFill>
                  <a:srgbClr val="FFFFFF"/>
                </a:solidFill>
                <a:latin typeface="Noto Sans JP" panose="020B0604020202020204" pitchFamily="34" charset="0"/>
                <a:ea typeface="Noto Sans JP" charset="0"/>
                <a:cs typeface="Noto Sans JP" panose="020B0604020202020204" pitchFamily="34" charset="0"/>
              </a:rPr>
              <a:t>選考プロセス</a:t>
            </a:r>
          </a:p>
        </p:txBody>
      </p:sp>
      <p:cxnSp>
        <p:nvCxnSpPr>
          <p:cNvPr id="18" name="Straight Connector 17"/>
          <p:cNvCxnSpPr/>
          <p:nvPr/>
        </p:nvCxnSpPr>
        <p:spPr>
          <a:xfrm>
            <a:off x="450920" y="1822501"/>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EA1D4AB-21CE-408D-888E-D053AEB5894F}"/>
              </a:ext>
            </a:extLst>
          </p:cNvPr>
          <p:cNvSpPr txBox="1"/>
          <p:nvPr/>
        </p:nvSpPr>
        <p:spPr>
          <a:xfrm>
            <a:off x="6352848" y="304230"/>
            <a:ext cx="5549914" cy="7010400"/>
          </a:xfrm>
          <a:prstGeom prst="rect">
            <a:avLst/>
          </a:prstGeom>
          <a:noFill/>
        </p:spPr>
        <p:txBody>
          <a:bodyPr wrap="square" lIns="0" tIns="0" rIns="0" bIns="0" rtlCol="0" anchor="ctr">
            <a:noAutofit/>
          </a:bodyPr>
          <a:lstStyle/>
          <a:p>
            <a:pPr marL="342900" lvl="0" indent="-342900" algn="l" rtl="0">
              <a:buFont typeface="Arial" panose="020B0604020202020204" pitchFamily="34" charset="0"/>
              <a:buChar char="•"/>
            </a:pPr>
            <a:r>
              <a:rPr lang="ja" sz="2000" b="0" i="0" u="none" baseline="0">
                <a:solidFill>
                  <a:srgbClr val="060606"/>
                </a:solidFill>
                <a:latin typeface="Noto Sans JP" panose="020B0604020202020204" pitchFamily="34" charset="0"/>
                <a:ea typeface="Noto Sans JP" panose="020B0604020202020204" pitchFamily="34" charset="0"/>
                <a:cs typeface="Noto Sans JP" panose="020B0604020202020204" pitchFamily="34" charset="0"/>
              </a:rPr>
              <a:t>7月～10月： ロータリアンと大学の代表者から成るロータリー平和センター委員会による選考が行われます。選考の基準は以下の通りです：</a:t>
            </a:r>
          </a:p>
          <a:p>
            <a:pPr marL="342900" lvl="0" indent="-342900" algn="l" rtl="0">
              <a:buFont typeface="Arial" panose="020B0604020202020204" pitchFamily="34" charset="0"/>
              <a:buChar char="•"/>
            </a:pPr>
            <a:endParaRPr lang="ja" altLang="en-US" sz="2000" dirty="0">
              <a:solidFill>
                <a:srgbClr val="060606"/>
              </a:solidFill>
              <a:latin typeface="Noto Sans JP" panose="020B0604020202020204" pitchFamily="34" charset="0"/>
              <a:cs typeface="Noto Sans JP" panose="020B0604020202020204" pitchFamily="34" charset="0"/>
            </a:endParaRPr>
          </a:p>
          <a:p>
            <a:pPr marL="742950" lvl="1" indent="-285750" algn="l" rtl="0">
              <a:buFont typeface="Arial" panose="020B0604020202020204" pitchFamily="34" charset="0"/>
              <a:buChar char="•"/>
            </a:pPr>
            <a:r>
              <a:rPr lang="ja" sz="2000" b="0" i="0" u="none" baseline="0">
                <a:solidFill>
                  <a:srgbClr val="000000"/>
                </a:solidFill>
                <a:latin typeface="Noto Sans JP" panose="020B0604020202020204" pitchFamily="34" charset="0"/>
                <a:ea typeface="Noto Sans JP" panose="020B0604020202020204" pitchFamily="34" charset="0"/>
                <a:cs typeface="Noto Sans JP" panose="020B0604020202020204" pitchFamily="34" charset="0"/>
              </a:rPr>
              <a:t>平和と開発への熱意</a:t>
            </a:r>
          </a:p>
          <a:p>
            <a:pPr marL="742950" lvl="1" indent="-285750" algn="l" rtl="0">
              <a:buFont typeface="Arial" panose="020B0604020202020204" pitchFamily="34" charset="0"/>
              <a:buChar char="•"/>
            </a:pPr>
            <a:r>
              <a:rPr lang="ja" sz="2000" b="0" i="0" u="none" baseline="0">
                <a:solidFill>
                  <a:srgbClr val="000000"/>
                </a:solidFill>
                <a:latin typeface="Noto Sans JP" panose="020B0604020202020204" pitchFamily="34" charset="0"/>
                <a:ea typeface="Noto Sans JP" panose="020B0604020202020204" pitchFamily="34" charset="0"/>
                <a:cs typeface="Noto Sans JP" panose="020B0604020202020204" pitchFamily="34" charset="0"/>
              </a:rPr>
              <a:t>リーダーとしての資質</a:t>
            </a:r>
          </a:p>
          <a:p>
            <a:pPr marL="742950" lvl="1" indent="-285750" algn="l" rtl="0">
              <a:buFont typeface="Arial" panose="020B0604020202020204" pitchFamily="34" charset="0"/>
              <a:buChar char="•"/>
            </a:pPr>
            <a:r>
              <a:rPr lang="ja" sz="2000" b="0" i="0" u="none" baseline="0">
                <a:solidFill>
                  <a:srgbClr val="000000"/>
                </a:solidFill>
                <a:latin typeface="Noto Sans JP" panose="020B0604020202020204" pitchFamily="34" charset="0"/>
                <a:ea typeface="Noto Sans JP" panose="020B0604020202020204" pitchFamily="34" charset="0"/>
                <a:cs typeface="Noto Sans JP" panose="020B0604020202020204" pitchFamily="34" charset="0"/>
              </a:rPr>
              <a:t>フェローシップの目的およびロータリーとの適合性</a:t>
            </a:r>
          </a:p>
          <a:p>
            <a:pPr marL="742950" lvl="1" indent="-285750" algn="l" rtl="0">
              <a:buFont typeface="Arial" panose="020B0604020202020204" pitchFamily="34" charset="0"/>
              <a:buChar char="•"/>
            </a:pPr>
            <a:r>
              <a:rPr lang="ja" sz="2000" b="1" i="0" u="none" baseline="0">
                <a:solidFill>
                  <a:srgbClr val="000000"/>
                </a:solidFill>
                <a:latin typeface="Noto Sans JP" panose="020B0604020202020204" pitchFamily="34" charset="0"/>
                <a:ea typeface="Noto Sans JP" panose="020B0604020202020204" pitchFamily="34" charset="0"/>
                <a:cs typeface="Noto Sans JP" panose="020B0604020202020204" pitchFamily="34" charset="0"/>
              </a:rPr>
              <a:t>学業成績および希望する大学のプログラムとの適合性</a:t>
            </a:r>
          </a:p>
          <a:p>
            <a:pPr marL="742950" lvl="1" indent="-285750" algn="l" rtl="0">
              <a:buFont typeface="Arial" panose="020B0604020202020204" pitchFamily="34" charset="0"/>
              <a:buChar char="•"/>
            </a:pPr>
            <a:r>
              <a:rPr lang="ja" sz="2000" b="0" i="0" u="none" baseline="0">
                <a:solidFill>
                  <a:srgbClr val="000000"/>
                </a:solidFill>
                <a:latin typeface="Noto Sans JP" panose="020B0604020202020204" pitchFamily="34" charset="0"/>
                <a:ea typeface="Noto Sans JP" panose="020B0604020202020204" pitchFamily="34" charset="0"/>
                <a:cs typeface="Noto Sans JP" panose="020B0604020202020204" pitchFamily="34" charset="0"/>
              </a:rPr>
              <a:t>専門能力開発修了証プログラムの候補者のみ：社会変革イニシアチブの実施可能性とインパクト</a:t>
            </a:r>
          </a:p>
          <a:p>
            <a:endParaRPr lang="ja" altLang="en-US" sz="2000" dirty="0">
              <a:solidFill>
                <a:srgbClr val="060606"/>
              </a:solidFill>
              <a:latin typeface="Noto Sans JP" panose="020B0604020202020204" pitchFamily="34" charset="0"/>
              <a:cs typeface="Noto Sans JP" panose="020B0604020202020204" pitchFamily="34" charset="0"/>
            </a:endParaRPr>
          </a:p>
          <a:p>
            <a:pPr marL="342900" indent="-342900" algn="l" rtl="0">
              <a:buFont typeface="Arial" panose="020B0604020202020204" pitchFamily="34" charset="0"/>
              <a:buChar char="•"/>
            </a:pPr>
            <a:r>
              <a:rPr lang="ja" sz="2000" b="0" i="0" u="none" baseline="0">
                <a:solidFill>
                  <a:srgbClr val="060606"/>
                </a:solidFill>
                <a:latin typeface="Noto Sans JP" panose="020B0604020202020204" pitchFamily="34" charset="0"/>
                <a:ea typeface="Noto Sans JP" panose="020B0604020202020204" pitchFamily="34" charset="0"/>
                <a:cs typeface="Noto Sans JP" panose="020B0604020202020204" pitchFamily="34" charset="0"/>
              </a:rPr>
              <a:t>ロータリー財団による選考の結果を候補者に11月に通知する</a:t>
            </a:r>
          </a:p>
          <a:p>
            <a:pPr marL="342900" indent="-342900" algn="l" rtl="0">
              <a:buFont typeface="Arial" panose="020B0604020202020204" pitchFamily="34" charset="0"/>
              <a:buChar char="•"/>
            </a:pPr>
            <a:endParaRPr lang="ja" altLang="en-US" sz="2000" dirty="0">
              <a:solidFill>
                <a:srgbClr val="060606"/>
              </a:solidFill>
              <a:latin typeface="Noto Sans JP" panose="020B0604020202020204" pitchFamily="34" charset="0"/>
              <a:cs typeface="Noto Sans JP" panose="020B0604020202020204" pitchFamily="34" charset="0"/>
            </a:endParaRPr>
          </a:p>
          <a:p>
            <a:pPr marL="342900" indent="-342900" algn="l" rtl="0">
              <a:buFont typeface="Arial" panose="020B0604020202020204" pitchFamily="34" charset="0"/>
              <a:buChar char="•"/>
            </a:pPr>
            <a:r>
              <a:rPr lang="ja" sz="2000" b="0" i="0" u="none" baseline="0">
                <a:solidFill>
                  <a:srgbClr val="060606"/>
                </a:solidFill>
                <a:latin typeface="Noto Sans JP" panose="020B0604020202020204" pitchFamily="34" charset="0"/>
                <a:ea typeface="Noto Sans JP" panose="020B0604020202020204" pitchFamily="34" charset="0"/>
                <a:cs typeface="Noto Sans JP" panose="020B0604020202020204" pitchFamily="34" charset="0"/>
              </a:rPr>
              <a:t>選出された平和フェローは、別途、提携大学に入学申請を提出する </a:t>
            </a:r>
          </a:p>
          <a:p>
            <a:pPr algn="l" rtl="0">
              <a:buSzPct val="115000"/>
            </a:pPr>
            <a:endParaRPr lang="ja" sz="2000" b="1" dirty="0">
              <a:solidFill>
                <a:srgbClr val="002060"/>
              </a:solidFill>
              <a:latin typeface="Noto Sans JP" panose="020B0604020202020204" pitchFamily="34" charset="0"/>
              <a:cs typeface="Noto Sans JP" panose="020B0604020202020204" pitchFamily="34" charset="0"/>
            </a:endParaRPr>
          </a:p>
          <a:p>
            <a:pPr marL="342900" indent="-342900" algn="l" rtl="0">
              <a:buFont typeface="Arial" panose="020B0604020202020204" pitchFamily="34" charset="0"/>
              <a:buChar char="•"/>
            </a:pPr>
            <a:endParaRPr lang="ja" sz="2000" dirty="0">
              <a:solidFill>
                <a:srgbClr val="617E92"/>
              </a:solidFill>
              <a:latin typeface="Noto Sans JP" panose="020B0604020202020204" pitchFamily="34" charset="0"/>
              <a:ea typeface="Noto Sans JP" charset="0"/>
              <a:cs typeface="Noto Sans JP" panose="020B0604020202020204" pitchFamily="34" charset="0"/>
            </a:endParaRPr>
          </a:p>
          <a:p>
            <a:endParaRPr lang="ja" sz="2000" dirty="0">
              <a:solidFill>
                <a:schemeClr val="bg2">
                  <a:lumMod val="10000"/>
                </a:schemeClr>
              </a:solidFill>
              <a:latin typeface="Noto Serif JP" panose="02040502050405020303" pitchFamily="18" charset="0"/>
            </a:endParaRPr>
          </a:p>
        </p:txBody>
      </p:sp>
      <p:pic>
        <p:nvPicPr>
          <p:cNvPr id="3" name="Picture 2" descr="A picture containing person, indoor, wall, table&#10;&#10;Description automatically generated">
            <a:extLst>
              <a:ext uri="{FF2B5EF4-FFF2-40B4-BE49-F238E27FC236}">
                <a16:creationId xmlns:a16="http://schemas.microsoft.com/office/drawing/2014/main" id="{EE6580AA-FF86-48EB-BF46-74C7DB076F15}"/>
              </a:ext>
            </a:extLst>
          </p:cNvPr>
          <p:cNvPicPr>
            <a:picLocks noChangeAspect="1"/>
          </p:cNvPicPr>
          <p:nvPr/>
        </p:nvPicPr>
        <p:blipFill rotWithShape="1">
          <a:blip r:embed="rId4"/>
          <a:srcRect l="5278" r="28877" b="10077"/>
          <a:stretch/>
        </p:blipFill>
        <p:spPr>
          <a:xfrm>
            <a:off x="450920" y="2433909"/>
            <a:ext cx="4522138" cy="4111033"/>
          </a:xfrm>
          <a:prstGeom prst="rect">
            <a:avLst/>
          </a:prstGeom>
        </p:spPr>
      </p:pic>
    </p:spTree>
    <p:custDataLst>
      <p:tags r:id="rId1"/>
    </p:custDataLst>
    <p:extLst>
      <p:ext uri="{BB962C8B-B14F-4D97-AF65-F5344CB8AC3E}">
        <p14:creationId xmlns:p14="http://schemas.microsoft.com/office/powerpoint/2010/main" val="466390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0D36DAD-6117-100D-FFAA-022A6F69F5CC}"/>
              </a:ext>
            </a:extLst>
          </p:cNvPr>
          <p:cNvSpPr txBox="1"/>
          <p:nvPr/>
        </p:nvSpPr>
        <p:spPr>
          <a:xfrm>
            <a:off x="1364512" y="595423"/>
            <a:ext cx="9930809" cy="7927811"/>
          </a:xfrm>
          <a:prstGeom prst="rect">
            <a:avLst/>
          </a:prstGeom>
          <a:noFill/>
        </p:spPr>
        <p:txBody>
          <a:bodyPr wrap="square">
            <a:spAutoFit/>
          </a:bodyPr>
          <a:lstStyle/>
          <a:p>
            <a:pPr marL="533400" algn="r">
              <a:lnSpc>
                <a:spcPts val="1680"/>
              </a:lnSpc>
              <a:spcAft>
                <a:spcPts val="150"/>
              </a:spcAft>
            </a:pPr>
            <a:r>
              <a:rPr lang="ja-JP" altLang="en-US" sz="2000" b="1" kern="0" dirty="0">
                <a:solidFill>
                  <a:srgbClr val="FFC82E"/>
                </a:solidFill>
                <a:effectLst/>
                <a:latin typeface="Verdana" panose="020B0604030504040204" pitchFamily="34" charset="0"/>
                <a:ea typeface="ＭＳ Ｐゴシック" panose="020B0600070205080204" pitchFamily="50" charset="-128"/>
                <a:cs typeface="ＭＳ Ｐゴシック" panose="020B0600070205080204" pitchFamily="50" charset="-128"/>
              </a:rPr>
              <a:t>　　　　</a:t>
            </a:r>
            <a:endParaRPr lang="en-US" altLang="ja-JP" sz="2000" b="1" kern="0" dirty="0">
              <a:solidFill>
                <a:srgbClr val="FFC82E"/>
              </a:solidFill>
              <a:effectLst/>
              <a:latin typeface="Verdana" panose="020B0604030504040204" pitchFamily="34" charset="0"/>
              <a:ea typeface="ＭＳ Ｐゴシック" panose="020B0600070205080204" pitchFamily="50" charset="-128"/>
              <a:cs typeface="ＭＳ Ｐゴシック" panose="020B0600070205080204" pitchFamily="50" charset="-128"/>
            </a:endParaRPr>
          </a:p>
          <a:p>
            <a:pPr algn="l"/>
            <a:r>
              <a:rPr lang="ja-JP" altLang="ja-JP" sz="2000" b="1"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ロータリー学友</a:t>
            </a:r>
            <a:endParaRPr lang="en-US" altLang="ja-JP" sz="2000" b="1" kern="0" dirty="0">
              <a:solidFill>
                <a:srgbClr val="333333"/>
              </a:solidFill>
              <a:latin typeface="Verdana" panose="020B0604030504040204" pitchFamily="34" charset="0"/>
              <a:ea typeface="ＭＳ Ｐゴシック" panose="020B0600070205080204" pitchFamily="50" charset="-128"/>
              <a:cs typeface="ＭＳ Ｐゴシック" panose="020B0600070205080204" pitchFamily="50" charset="-128"/>
            </a:endParaRPr>
          </a:p>
          <a:p>
            <a:pPr algn="l"/>
            <a:endPar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endParaRPr>
          </a:p>
          <a:p>
            <a:pPr algn="l"/>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ロータリー学友は、ロータリー家族の価値ある一員である。彼らは、ロータリー価値観を共有し、ロータリープログラムへの参加経験を持っている。ロータリーの学友とは、以下の各種のプログラムを通じてロータリーを経験した個人を指すものとするが、これに限定されるものではない。</a:t>
            </a:r>
            <a:endPar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endParaRPr>
          </a:p>
          <a:p>
            <a:pPr marL="342900" lvl="0" indent="-342900" algn="l">
              <a:spcAft>
                <a:spcPts val="375"/>
              </a:spcAft>
              <a:buSzPts val="1000"/>
              <a:buFont typeface="Symbol" panose="05050102010706020507" pitchFamily="18" charset="2"/>
              <a:buChar char=""/>
              <a:tabLst>
                <a:tab pos="457200" algn="l"/>
              </a:tabLst>
            </a:pP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インターアクト（</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Interact</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ja-JP" altLang="ja-JP" sz="20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spcAft>
                <a:spcPts val="375"/>
              </a:spcAft>
              <a:buSzPts val="1000"/>
              <a:buFont typeface="Symbol" panose="05050102010706020507" pitchFamily="18" charset="2"/>
              <a:buChar char=""/>
              <a:tabLst>
                <a:tab pos="457200" algn="l"/>
              </a:tabLst>
            </a:pP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ローターアクト（</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Rotaract</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ja-JP" altLang="ja-JP" sz="20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spcAft>
                <a:spcPts val="375"/>
              </a:spcAft>
              <a:buSzPts val="1000"/>
              <a:buFont typeface="Symbol" panose="05050102010706020507" pitchFamily="18" charset="2"/>
              <a:buChar char=""/>
              <a:tabLst>
                <a:tab pos="457200" algn="l"/>
              </a:tabLst>
            </a:pP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ロータリー青少年交換（</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Rotary Youth Exchange</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ja-JP" altLang="ja-JP" sz="20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spcAft>
                <a:spcPts val="375"/>
              </a:spcAft>
              <a:buSzPts val="1000"/>
              <a:buFont typeface="Symbol" panose="05050102010706020507" pitchFamily="18" charset="2"/>
              <a:buChar char=""/>
              <a:tabLst>
                <a:tab pos="457200" algn="l"/>
              </a:tabLst>
            </a:pP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ロータリー青少年指導者養成プログラム（</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RYLA</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Rotary Youth Leadership Awards</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ja-JP" altLang="ja-JP" sz="20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spcAft>
                <a:spcPts val="375"/>
              </a:spcAft>
              <a:buSzPts val="1000"/>
              <a:buFont typeface="Symbol" panose="05050102010706020507" pitchFamily="18" charset="2"/>
              <a:buChar char=""/>
              <a:tabLst>
                <a:tab pos="457200" algn="l"/>
              </a:tabLst>
            </a:pP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ロータリー平和フェローシップ（</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Rotary Peace Fellowships</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ja-JP" altLang="ja-JP" sz="20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spcAft>
                <a:spcPts val="375"/>
              </a:spcAft>
              <a:buSzPts val="1000"/>
              <a:buFont typeface="Symbol" panose="05050102010706020507" pitchFamily="18" charset="2"/>
              <a:buChar char=""/>
              <a:tabLst>
                <a:tab pos="457200" algn="l"/>
              </a:tabLst>
            </a:pP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グローバル補助金奨学生（</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Global Grant Scholarships</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ja-JP" altLang="ja-JP" sz="20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spcAft>
                <a:spcPts val="375"/>
              </a:spcAft>
              <a:buSzPts val="1000"/>
              <a:buFont typeface="Symbol" panose="05050102010706020507" pitchFamily="18" charset="2"/>
              <a:buChar char=""/>
              <a:tabLst>
                <a:tab pos="457200" algn="l"/>
              </a:tabLst>
            </a:pP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職業研修チーム（メンバーまたはリーダー）（</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Vocational training teams</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members and Leaders</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r>
              <a:rPr lang="ja-JP" altLang="ja-JP" sz="2000" kern="0" dirty="0">
                <a:solidFill>
                  <a:srgbClr val="333333"/>
                </a:solidFill>
                <a:effectLst/>
                <a:latin typeface="游明朝" panose="02020400000000000000" pitchFamily="18" charset="-128"/>
                <a:ea typeface="Verdana" panose="020B0604030504040204" pitchFamily="34" charset="0"/>
                <a:cs typeface="ＭＳ Ｐゴシック" panose="020B0600070205080204" pitchFamily="50" charset="-128"/>
              </a:rPr>
              <a:t> </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ja-JP" altLang="ja-JP" sz="20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spcAft>
                <a:spcPts val="375"/>
              </a:spcAft>
              <a:buSzPts val="1000"/>
              <a:buFont typeface="Symbol" panose="05050102010706020507" pitchFamily="18" charset="2"/>
              <a:buChar char=""/>
              <a:tabLst>
                <a:tab pos="457200" algn="l"/>
              </a:tabLst>
            </a:pP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地区補助金奨学生（</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District Grant Scholarships</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ja-JP" altLang="ja-JP" sz="20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a:spcAft>
                <a:spcPts val="375"/>
              </a:spcAft>
              <a:buSzPts val="1000"/>
              <a:buFont typeface="Symbol" panose="05050102010706020507" pitchFamily="18" charset="2"/>
              <a:buChar char=""/>
              <a:tabLst>
                <a:tab pos="457200" algn="l"/>
              </a:tabLst>
            </a:pP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新世代奉仕交換（</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New Generation Service Exchange</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endParaRPr>
          </a:p>
          <a:p>
            <a:pPr marL="342900" lvl="0" indent="-342900" algn="l">
              <a:spcAft>
                <a:spcPts val="375"/>
              </a:spcAft>
              <a:buSzPts val="1000"/>
              <a:buFont typeface="Symbol" panose="05050102010706020507" pitchFamily="18" charset="2"/>
              <a:buChar char=""/>
              <a:tabLst>
                <a:tab pos="457200" algn="l"/>
              </a:tabLst>
            </a:pPr>
            <a:endParaRPr lang="ja-JP" altLang="ja-JP" sz="20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b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br>
            <a:endParaRPr lang="ja-JP" altLang="en-US" sz="2000" dirty="0"/>
          </a:p>
          <a:p>
            <a:pPr algn="l"/>
            <a:endParaRPr lang="en-US" altLang="ja-JP" kern="0" dirty="0">
              <a:solidFill>
                <a:srgbClr val="333333"/>
              </a:solidFill>
              <a:latin typeface="Verdana" panose="020B0604030504040204" pitchFamily="34" charset="0"/>
              <a:ea typeface="ＭＳ Ｐゴシック" panose="020B0600070205080204" pitchFamily="50" charset="-128"/>
              <a:cs typeface="Times New Roman" panose="02020603050405020304" pitchFamily="18" charset="0"/>
            </a:endParaRPr>
          </a:p>
          <a:p>
            <a:pPr algn="l"/>
            <a:endParaRPr lang="en-US" altLang="ja-JP" sz="1400" kern="0" dirty="0">
              <a:solidFill>
                <a:srgbClr val="333333"/>
              </a:solidFill>
              <a:effectLst/>
              <a:latin typeface="Verdana" panose="020B0604030504040204" pitchFamily="34" charset="0"/>
              <a:ea typeface="ＭＳ Ｐゴシック" panose="020B0600070205080204" pitchFamily="50" charset="-128"/>
              <a:cs typeface="Times New Roman" panose="02020603050405020304" pitchFamily="18" charset="0"/>
            </a:endParaRPr>
          </a:p>
          <a:p>
            <a:pPr algn="l"/>
            <a:endParaRPr lang="en-US" altLang="ja-JP" sz="1400" kern="0" dirty="0">
              <a:solidFill>
                <a:srgbClr val="333333"/>
              </a:solidFill>
              <a:latin typeface="Verdana" panose="020B0604030504040204" pitchFamily="34" charset="0"/>
              <a:ea typeface="ＭＳ Ｐゴシック" panose="020B0600070205080204" pitchFamily="50" charset="-128"/>
              <a:cs typeface="Times New Roman" panose="02020603050405020304" pitchFamily="18" charset="0"/>
            </a:endParaRPr>
          </a:p>
          <a:p>
            <a:pPr algn="l"/>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452794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3CD8BCB-2473-0438-3889-BCE4C00928BD}"/>
              </a:ext>
            </a:extLst>
          </p:cNvPr>
          <p:cNvSpPr txBox="1"/>
          <p:nvPr/>
        </p:nvSpPr>
        <p:spPr>
          <a:xfrm>
            <a:off x="1088065" y="1062904"/>
            <a:ext cx="10015870" cy="4567917"/>
          </a:xfrm>
          <a:prstGeom prst="rect">
            <a:avLst/>
          </a:prstGeom>
          <a:noFill/>
        </p:spPr>
        <p:txBody>
          <a:bodyPr wrap="square">
            <a:spAutoFit/>
          </a:bodyPr>
          <a:lstStyle/>
          <a:p>
            <a:pPr algn="l">
              <a:lnSpc>
                <a:spcPts val="1680"/>
              </a:lnSpc>
              <a:spcAft>
                <a:spcPts val="150"/>
              </a:spcAft>
            </a:pPr>
            <a:r>
              <a:rPr lang="ja-JP" altLang="ja-JP" sz="2000" b="1"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現在の当地区ロータリー財団学友</a:t>
            </a:r>
            <a:b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b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　</a:t>
            </a:r>
            <a:endPar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endParaRPr>
          </a:p>
          <a:p>
            <a:pPr algn="l">
              <a:lnSpc>
                <a:spcPts val="1680"/>
              </a:lnSpc>
              <a:spcAft>
                <a:spcPts val="150"/>
              </a:spcAft>
            </a:pPr>
            <a:r>
              <a:rPr lang="ja-JP" altLang="en-US" sz="2000" kern="0" dirty="0">
                <a:solidFill>
                  <a:srgbClr val="333333"/>
                </a:solidFill>
                <a:latin typeface="Verdana" panose="020B0604030504040204" pitchFamily="34" charset="0"/>
                <a:ea typeface="ＭＳ Ｐゴシック" panose="020B0600070205080204" pitchFamily="50" charset="-128"/>
                <a:cs typeface="ＭＳ 明朝" panose="02020609040205080304" pitchFamily="17" charset="-128"/>
              </a:rPr>
              <a:t>　</a:t>
            </a:r>
            <a:r>
              <a:rPr lang="ja-JP" altLang="ja-JP" sz="2000" kern="0" dirty="0">
                <a:solidFill>
                  <a:srgbClr val="333333"/>
                </a:solidFill>
                <a:effectLst/>
                <a:ea typeface="ＭＳ 明朝" panose="02020609040205080304" pitchFamily="17" charset="-128"/>
                <a:cs typeface="ＭＳ 明朝" panose="02020609040205080304" pitchFamily="17" charset="-128"/>
              </a:rPr>
              <a:t>○</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国際親善奨学生（</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Ambassadorial Scholarships</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endParaRPr>
          </a:p>
          <a:p>
            <a:pPr algn="l">
              <a:lnSpc>
                <a:spcPts val="1680"/>
              </a:lnSpc>
              <a:spcAft>
                <a:spcPts val="150"/>
              </a:spcAft>
            </a:pPr>
            <a:b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b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　</a:t>
            </a:r>
            <a:r>
              <a:rPr lang="ja-JP" altLang="ja-JP" sz="2000" kern="0" dirty="0">
                <a:solidFill>
                  <a:srgbClr val="333333"/>
                </a:solidFill>
                <a:effectLst/>
                <a:ea typeface="ＭＳ 明朝" panose="02020609040205080304" pitchFamily="17" charset="-128"/>
                <a:cs typeface="ＭＳ 明朝" panose="02020609040205080304" pitchFamily="17" charset="-128"/>
              </a:rPr>
              <a:t>○</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研究グループ交換（</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GSE</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r>
              <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Group Study Exchange</a:t>
            </a:r>
            <a:r>
              <a:rPr lang="ja-JP"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endParaRPr>
          </a:p>
          <a:p>
            <a:pPr algn="l">
              <a:lnSpc>
                <a:spcPts val="1680"/>
              </a:lnSpc>
              <a:spcAft>
                <a:spcPts val="150"/>
              </a:spcAft>
            </a:pPr>
            <a:endParaRPr lang="en-US" altLang="ja-JP" sz="2000" kern="0" dirty="0">
              <a:solidFill>
                <a:srgbClr val="333333"/>
              </a:solidFill>
              <a:effectLst/>
              <a:latin typeface="Verdana" panose="020B0604030504040204" pitchFamily="34" charset="0"/>
              <a:ea typeface="ＭＳ Ｐゴシック" panose="020B0600070205080204" pitchFamily="50" charset="-128"/>
              <a:cs typeface="ＭＳ Ｐゴシック" panose="020B0600070205080204" pitchFamily="50" charset="-128"/>
            </a:endParaRPr>
          </a:p>
          <a:p>
            <a:pPr algn="l">
              <a:lnSpc>
                <a:spcPts val="1680"/>
              </a:lnSpc>
              <a:spcAft>
                <a:spcPts val="150"/>
              </a:spcAft>
            </a:pPr>
            <a:endParaRPr lang="en-US" altLang="ja-JP" sz="2000" b="1" kern="0" dirty="0">
              <a:solidFill>
                <a:srgbClr val="333333"/>
              </a:solidFill>
              <a:latin typeface="Verdana" panose="020B0604030504040204" pitchFamily="34" charset="0"/>
              <a:ea typeface="ＭＳ Ｐゴシック" panose="020B0600070205080204" pitchFamily="50" charset="-128"/>
              <a:cs typeface="ＭＳ Ｐゴシック" panose="020B0600070205080204" pitchFamily="50" charset="-128"/>
            </a:endParaRPr>
          </a:p>
          <a:p>
            <a:pPr algn="l">
              <a:lnSpc>
                <a:spcPts val="1680"/>
              </a:lnSpc>
              <a:spcAft>
                <a:spcPts val="150"/>
              </a:spcAft>
            </a:pPr>
            <a:endParaRPr lang="en-US" altLang="ja-JP" sz="2000" b="1" kern="0" dirty="0">
              <a:solidFill>
                <a:srgbClr val="333333"/>
              </a:solidFill>
              <a:latin typeface="Verdana" panose="020B0604030504040204" pitchFamily="34" charset="0"/>
              <a:ea typeface="ＭＳ Ｐゴシック" panose="020B0600070205080204" pitchFamily="50" charset="-128"/>
              <a:cs typeface="ＭＳ Ｐゴシック" panose="020B0600070205080204" pitchFamily="50" charset="-128"/>
            </a:endParaRPr>
          </a:p>
          <a:p>
            <a:pPr algn="l">
              <a:lnSpc>
                <a:spcPts val="1680"/>
              </a:lnSpc>
              <a:spcAft>
                <a:spcPts val="150"/>
              </a:spcAft>
            </a:pPr>
            <a:endParaRPr lang="en-US" altLang="ja-JP" sz="2000" b="1" kern="0" dirty="0">
              <a:solidFill>
                <a:srgbClr val="333333"/>
              </a:solidFill>
              <a:latin typeface="Verdana" panose="020B0604030504040204" pitchFamily="34" charset="0"/>
              <a:ea typeface="ＭＳ Ｐゴシック" panose="020B0600070205080204" pitchFamily="50" charset="-128"/>
              <a:cs typeface="ＭＳ Ｐゴシック" panose="020B0600070205080204" pitchFamily="50" charset="-128"/>
            </a:endParaRPr>
          </a:p>
          <a:p>
            <a:pPr algn="l">
              <a:lnSpc>
                <a:spcPts val="1680"/>
              </a:lnSpc>
              <a:spcAft>
                <a:spcPts val="150"/>
              </a:spcAft>
            </a:pPr>
            <a:r>
              <a:rPr lang="ja-JP" altLang="ja-JP" sz="2000" b="1" kern="0" dirty="0">
                <a:solidFill>
                  <a:schemeClr val="accent6">
                    <a:lumMod val="50000"/>
                  </a:schemeClr>
                </a:solidFill>
                <a:effectLst/>
                <a:latin typeface="Verdana" panose="020B0604030504040204" pitchFamily="34" charset="0"/>
                <a:ea typeface="ＭＳ Ｐゴシック" panose="020B0600070205080204" pitchFamily="50" charset="-128"/>
                <a:cs typeface="ＭＳ Ｐゴシック" panose="020B0600070205080204" pitchFamily="50" charset="-128"/>
              </a:rPr>
              <a:t>ロータリー学友会</a:t>
            </a:r>
            <a:r>
              <a:rPr lang="ja-JP" altLang="en-US" sz="2000" b="1" kern="0" dirty="0">
                <a:solidFill>
                  <a:schemeClr val="accent6">
                    <a:lumMod val="50000"/>
                  </a:schemeClr>
                </a:solidFill>
                <a:effectLst/>
                <a:latin typeface="Verdana" panose="020B0604030504040204" pitchFamily="34" charset="0"/>
                <a:ea typeface="ＭＳ Ｐゴシック" panose="020B0600070205080204" pitchFamily="50" charset="-128"/>
                <a:cs typeface="ＭＳ Ｐゴシック" panose="020B0600070205080204" pitchFamily="50" charset="-128"/>
              </a:rPr>
              <a:t>　（</a:t>
            </a:r>
            <a:r>
              <a:rPr lang="en-US" altLang="ja-JP" sz="2000" kern="0" dirty="0">
                <a:solidFill>
                  <a:schemeClr val="accent6">
                    <a:lumMod val="50000"/>
                  </a:schemeClr>
                </a:solidFill>
                <a:effectLst/>
                <a:latin typeface="Verdana" panose="020B0604030504040204" pitchFamily="34" charset="0"/>
                <a:ea typeface="ＭＳ Ｐゴシック" panose="020B0600070205080204" pitchFamily="50" charset="-128"/>
                <a:cs typeface="ＭＳ Ｐゴシック" panose="020B0600070205080204" pitchFamily="50" charset="-128"/>
              </a:rPr>
              <a:t>Rotary Alumni Associations</a:t>
            </a:r>
            <a:r>
              <a:rPr lang="ja-JP" altLang="en-US" sz="2000" kern="0" dirty="0">
                <a:solidFill>
                  <a:schemeClr val="accent6">
                    <a:lumMod val="50000"/>
                  </a:schemeClr>
                </a:solidFill>
                <a:effectLst/>
                <a:latin typeface="Verdana" panose="020B0604030504040204" pitchFamily="34" charset="0"/>
                <a:ea typeface="ＭＳ Ｐゴシック" panose="020B0600070205080204" pitchFamily="50" charset="-128"/>
                <a:cs typeface="ＭＳ Ｐゴシック" panose="020B0600070205080204" pitchFamily="50" charset="-128"/>
              </a:rPr>
              <a:t>）</a:t>
            </a:r>
            <a:endParaRPr lang="en-US" altLang="ja-JP" sz="2000" kern="0" dirty="0">
              <a:solidFill>
                <a:schemeClr val="accent6">
                  <a:lumMod val="50000"/>
                </a:schemeClr>
              </a:solidFill>
              <a:effectLst/>
              <a:latin typeface="Verdana" panose="020B0604030504040204" pitchFamily="34" charset="0"/>
              <a:ea typeface="ＭＳ Ｐゴシック" panose="020B0600070205080204" pitchFamily="50" charset="-128"/>
              <a:cs typeface="ＭＳ Ｐゴシック" panose="020B0600070205080204" pitchFamily="50" charset="-128"/>
            </a:endParaRPr>
          </a:p>
          <a:p>
            <a:pPr algn="l">
              <a:lnSpc>
                <a:spcPts val="1680"/>
              </a:lnSpc>
              <a:spcAft>
                <a:spcPts val="150"/>
              </a:spcAft>
            </a:pPr>
            <a:endParaRPr lang="ja-JP" altLang="ja-JP" sz="2000" kern="100" dirty="0">
              <a:solidFill>
                <a:schemeClr val="accent6">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ja-JP" sz="2400" kern="0" dirty="0">
                <a:solidFill>
                  <a:schemeClr val="accent6">
                    <a:lumMod val="50000"/>
                  </a:schemeClr>
                </a:solidFill>
                <a:effectLst/>
                <a:latin typeface="Verdana" panose="020B0604030504040204" pitchFamily="34" charset="0"/>
                <a:ea typeface="ＭＳ Ｐゴシック" panose="020B0600070205080204" pitchFamily="50" charset="-128"/>
                <a:cs typeface="ＭＳ Ｐゴシック" panose="020B0600070205080204" pitchFamily="50" charset="-128"/>
              </a:rPr>
              <a:t>学友会は奉仕と親睦を追及するために結成された組織である。学友会の第一の目的は、国際ロータリーとロータリー財団への共通の絆を共有する人のために、友情と親睦と奉仕を促進するためでなければならない。ロータリー学友会は財政的にも運営的にも独立していなければならない。</a:t>
            </a:r>
            <a:br>
              <a:rPr lang="en-US" altLang="ja-JP" sz="2400" kern="0" dirty="0">
                <a:solidFill>
                  <a:schemeClr val="accent6">
                    <a:lumMod val="50000"/>
                  </a:schemeClr>
                </a:solidFill>
                <a:effectLst/>
                <a:latin typeface="Verdana" panose="020B0604030504040204" pitchFamily="34" charset="0"/>
                <a:ea typeface="ＭＳ Ｐゴシック" panose="020B0600070205080204" pitchFamily="50" charset="-128"/>
                <a:cs typeface="ＭＳ Ｐゴシック" panose="020B0600070205080204" pitchFamily="50" charset="-128"/>
              </a:rPr>
            </a:br>
            <a:endParaRPr lang="ja-JP" altLang="ja-JP" sz="2400" kern="100" dirty="0">
              <a:solidFill>
                <a:schemeClr val="accent6">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559239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198A4A2-4AB7-A81B-ED5F-B43E9A61E7C0}"/>
              </a:ext>
            </a:extLst>
          </p:cNvPr>
          <p:cNvSpPr txBox="1"/>
          <p:nvPr/>
        </p:nvSpPr>
        <p:spPr>
          <a:xfrm>
            <a:off x="1198880" y="866616"/>
            <a:ext cx="9794240" cy="1938992"/>
          </a:xfrm>
          <a:prstGeom prst="rect">
            <a:avLst/>
          </a:prstGeom>
          <a:noFill/>
        </p:spPr>
        <p:txBody>
          <a:bodyPr wrap="square">
            <a:spAutoFit/>
          </a:bodyPr>
          <a:lstStyle/>
          <a:p>
            <a:pPr algn="just"/>
            <a:r>
              <a:rPr lang="ja-JP" altLang="ja-JP" sz="2400" b="1" kern="100" dirty="0">
                <a:solidFill>
                  <a:srgbClr val="323232"/>
                </a:solidFill>
                <a:effectLst/>
                <a:latin typeface="游明朝" panose="02020400000000000000" pitchFamily="18" charset="-128"/>
                <a:ea typeface="游明朝" panose="02020400000000000000" pitchFamily="18" charset="-128"/>
                <a:cs typeface="Times New Roman" panose="02020603050405020304" pitchFamily="18" charset="0"/>
              </a:rPr>
              <a:t>最後に</a:t>
            </a:r>
            <a:endParaRPr lang="ja-JP" altLang="ja-JP" sz="2400" kern="100" dirty="0">
              <a:solidFill>
                <a:srgbClr val="323232"/>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2400" kern="100" dirty="0">
              <a:solidFill>
                <a:srgbClr val="323232"/>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400" kern="100" dirty="0">
                <a:solidFill>
                  <a:srgbClr val="323232"/>
                </a:solidFill>
                <a:effectLst/>
                <a:latin typeface="游明朝" panose="02020400000000000000" pitchFamily="18" charset="-128"/>
                <a:ea typeface="游明朝" panose="02020400000000000000" pitchFamily="18" charset="-128"/>
                <a:cs typeface="Times New Roman" panose="02020603050405020304" pitchFamily="18" charset="0"/>
              </a:rPr>
              <a:t>地区のロータリーと学友会が強い絆を持つことで、より大きな社会支援活動を行えることと思います。２５２０地区の学友を育ててまいりたいと存じますので皆様ロータリーアンのご協力をお願い致します。</a:t>
            </a:r>
          </a:p>
        </p:txBody>
      </p:sp>
    </p:spTree>
    <p:extLst>
      <p:ext uri="{BB962C8B-B14F-4D97-AF65-F5344CB8AC3E}">
        <p14:creationId xmlns:p14="http://schemas.microsoft.com/office/powerpoint/2010/main" val="1468261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9" name="Rectangle 18"/>
          <p:cNvSpPr/>
          <p:nvPr/>
        </p:nvSpPr>
        <p:spPr>
          <a:xfrm>
            <a:off x="6935170" y="1802964"/>
            <a:ext cx="4952030" cy="3539430"/>
          </a:xfrm>
          <a:prstGeom prst="rect">
            <a:avLst/>
          </a:prstGeom>
        </p:spPr>
        <p:txBody>
          <a:bodyPr wrap="square" lIns="0" anchor="t">
            <a:spAutoFit/>
          </a:bodyPr>
          <a:lstStyle/>
          <a:p>
            <a:pPr algn="l" rtl="0">
              <a:spcAft>
                <a:spcPts val="225"/>
              </a:spcAft>
              <a:defRPr/>
            </a:pPr>
            <a:r>
              <a:rPr lang="ja" sz="2800" b="0" i="0" u="none" baseline="0">
                <a:solidFill>
                  <a:schemeClr val="bg1"/>
                </a:solidFill>
                <a:latin typeface="Noto Sans JP" panose="020B0604020202020204" pitchFamily="34" charset="0"/>
                <a:ea typeface="Noto Sans JP" panose="020B0604020202020204" pitchFamily="34" charset="0"/>
                <a:cs typeface="Noto Sans JP" panose="020B0604020202020204" pitchFamily="34" charset="0"/>
              </a:rPr>
              <a:t>ロータリー平和センタープログラムにはビジョンがあります。それは、紛争予防と解決に取り組む平和活動家とリーダーのネットワークを通じた、</a:t>
            </a:r>
            <a:r>
              <a:rPr lang="ja" sz="2800" b="1" i="0" u="none" baseline="0">
                <a:solidFill>
                  <a:schemeClr val="bg1"/>
                </a:solidFill>
                <a:latin typeface="Noto Sans JP" panose="020B0604020202020204" pitchFamily="34" charset="0"/>
                <a:ea typeface="Noto Sans JP" panose="020B0604020202020204" pitchFamily="34" charset="0"/>
                <a:cs typeface="Noto Sans JP" panose="020B0604020202020204" pitchFamily="34" charset="0"/>
              </a:rPr>
              <a:t>持続可能な平和</a:t>
            </a:r>
            <a:r>
              <a:rPr lang="ja" sz="2800" b="0" i="0" u="none" baseline="0">
                <a:solidFill>
                  <a:schemeClr val="bg1"/>
                </a:solidFill>
                <a:latin typeface="Noto Sans JP" panose="020B0604020202020204" pitchFamily="34" charset="0"/>
                <a:ea typeface="Noto Sans JP" panose="020B0604020202020204" pitchFamily="34" charset="0"/>
                <a:cs typeface="Noto Sans JP" panose="020B0604020202020204" pitchFamily="34" charset="0"/>
              </a:rPr>
              <a:t>の構築です。  </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b="-952"/>
          <a:stretch/>
        </p:blipFill>
        <p:spPr>
          <a:xfrm>
            <a:off x="-1" y="0"/>
            <a:ext cx="6214189" cy="6923314"/>
          </a:xfrm>
          <a:prstGeom prst="rect">
            <a:avLst/>
          </a:prstGeom>
        </p:spPr>
      </p:pic>
    </p:spTree>
    <p:custDataLst>
      <p:tags r:id="rId1"/>
    </p:custDataLst>
    <p:extLst>
      <p:ext uri="{BB962C8B-B14F-4D97-AF65-F5344CB8AC3E}">
        <p14:creationId xmlns:p14="http://schemas.microsoft.com/office/powerpoint/2010/main" val="1510171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a:ext>
            </a:extLst>
          </a:blip>
          <a:srcRect t="37106" b="26086"/>
          <a:stretch/>
        </p:blipFill>
        <p:spPr>
          <a:xfrm>
            <a:off x="-381000" y="-74645"/>
            <a:ext cx="12573000" cy="6941976"/>
          </a:xfrm>
          <a:prstGeom prst="rect">
            <a:avLst/>
          </a:prstGeom>
        </p:spPr>
      </p:pic>
      <p:sp>
        <p:nvSpPr>
          <p:cNvPr id="5" name="Rectangle 4"/>
          <p:cNvSpPr/>
          <p:nvPr/>
        </p:nvSpPr>
        <p:spPr>
          <a:xfrm>
            <a:off x="5451003" y="4405218"/>
            <a:ext cx="7385539" cy="2123658"/>
          </a:xfrm>
          <a:prstGeom prst="rect">
            <a:avLst/>
          </a:prstGeom>
        </p:spPr>
        <p:txBody>
          <a:bodyPr wrap="square" lIns="0" rIns="0" anchor="ctr">
            <a:spAutoFit/>
          </a:bodyPr>
          <a:lstStyle/>
          <a:p>
            <a:pPr lvl="0" algn="ctr" rtl="0"/>
            <a:r>
              <a:rPr lang="ja" sz="6600" b="0" i="0" u="none" baseline="0" dirty="0">
                <a:solidFill>
                  <a:srgbClr val="FFFFFF"/>
                </a:solidFill>
                <a:latin typeface="Noto Sans JP" panose="020B0604020202020204" pitchFamily="34" charset="0"/>
                <a:ea typeface="Noto Sans JP" charset="0"/>
                <a:cs typeface="Noto Sans JP" panose="020B0604020202020204" pitchFamily="34" charset="0"/>
              </a:rPr>
              <a:t>平和センターの</a:t>
            </a:r>
            <a:endParaRPr lang="en-US" altLang="ja" sz="6600" dirty="0">
              <a:solidFill>
                <a:srgbClr val="FFFFFF"/>
              </a:solidFill>
              <a:latin typeface="Noto Sans JP" panose="020B0604020202020204" pitchFamily="34" charset="0"/>
              <a:ea typeface="Noto Sans JP" charset="0"/>
              <a:cs typeface="Noto Sans JP" panose="020B0604020202020204" pitchFamily="34" charset="0"/>
            </a:endParaRPr>
          </a:p>
          <a:p>
            <a:pPr lvl="0" algn="ctr" rtl="0"/>
            <a:r>
              <a:rPr lang="ja" sz="6600" b="0" i="0" u="none" baseline="0" dirty="0">
                <a:solidFill>
                  <a:srgbClr val="FFFFFF"/>
                </a:solidFill>
                <a:latin typeface="Noto Sans JP" panose="020B0604020202020204" pitchFamily="34" charset="0"/>
                <a:ea typeface="Noto Sans JP" charset="0"/>
                <a:cs typeface="Noto Sans JP" panose="020B0604020202020204" pitchFamily="34" charset="0"/>
              </a:rPr>
              <a:t>プログラム</a:t>
            </a:r>
            <a:endParaRPr lang="ja" sz="3300" dirty="0">
              <a:solidFill>
                <a:srgbClr val="FFFFFF"/>
              </a:solidFill>
              <a:latin typeface="Noto Sans JP" panose="020B0604020202020204" pitchFamily="34" charset="0"/>
              <a:ea typeface="Noto Sans JP" charset="0"/>
              <a:cs typeface="Noto Sans JP" panose="020B0604020202020204" pitchFamily="34" charset="0"/>
            </a:endParaRPr>
          </a:p>
        </p:txBody>
      </p:sp>
    </p:spTree>
    <p:custDataLst>
      <p:tags r:id="rId1"/>
    </p:custDataLst>
    <p:extLst>
      <p:ext uri="{BB962C8B-B14F-4D97-AF65-F5344CB8AC3E}">
        <p14:creationId xmlns:p14="http://schemas.microsoft.com/office/powerpoint/2010/main" val="1518198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0"/>
            <a:ext cx="12192000" cy="1190445"/>
          </a:xfrm>
          <a:prstGeom prst="rect">
            <a:avLst/>
          </a:prstGeom>
          <a:solidFill>
            <a:srgbClr val="2D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155893" y="349596"/>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Noto Sans JP" panose="020B0604020202020204" pitchFamily="34" charset="0"/>
                <a:ea typeface="MS PMincho"/>
                <a:cs typeface="Noto Sans JP"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S PMincho"/>
                <a:ea typeface="MS PMincho"/>
                <a:cs typeface="MS PMincho"/>
              </a:defRPr>
            </a:lvl9pPr>
          </a:lstStyle>
          <a:p>
            <a:pPr algn="l" rtl="0"/>
            <a:r>
              <a:rPr lang="ja" b="1" i="0" u="none" baseline="0">
                <a:solidFill>
                  <a:srgbClr val="FFFFFF"/>
                </a:solidFill>
              </a:rPr>
              <a:t>ロータリー平和センター</a:t>
            </a: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502" y="1540041"/>
            <a:ext cx="10300996" cy="5176276"/>
          </a:xfrm>
          <a:prstGeom prst="rect">
            <a:avLst/>
          </a:prstGeom>
        </p:spPr>
      </p:pic>
      <p:pic>
        <p:nvPicPr>
          <p:cNvPr id="6" name="Picture 5" descr="Screen Clippi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30485" y="6007615"/>
            <a:ext cx="4419600" cy="850385"/>
          </a:xfrm>
          <a:prstGeom prst="rect">
            <a:avLst/>
          </a:prstGeom>
        </p:spPr>
      </p:pic>
      <p:sp>
        <p:nvSpPr>
          <p:cNvPr id="4" name="TextBox 3">
            <a:extLst>
              <a:ext uri="{FF2B5EF4-FFF2-40B4-BE49-F238E27FC236}">
                <a16:creationId xmlns:a16="http://schemas.microsoft.com/office/drawing/2014/main" id="{E04C7D6B-9E1B-4917-8DBE-894890307E06}"/>
              </a:ext>
            </a:extLst>
          </p:cNvPr>
          <p:cNvSpPr txBox="1"/>
          <p:nvPr/>
        </p:nvSpPr>
        <p:spPr>
          <a:xfrm>
            <a:off x="155893" y="5417144"/>
            <a:ext cx="3017075" cy="1015663"/>
          </a:xfrm>
          <a:prstGeom prst="rect">
            <a:avLst/>
          </a:prstGeom>
          <a:noFill/>
        </p:spPr>
        <p:txBody>
          <a:bodyPr wrap="square" rtlCol="0">
            <a:spAutoFit/>
          </a:bodyPr>
          <a:lstStyle/>
          <a:p>
            <a:pPr algn="l" rtl="0"/>
            <a:r>
              <a:rPr lang="ja" sz="1200" b="0" i="0" u="none" baseline="0">
                <a:solidFill>
                  <a:srgbClr val="313537"/>
                </a:solidFill>
                <a:effectLst/>
                <a:latin typeface="Noto Sans JP" panose="020B0604020202020204" pitchFamily="34" charset="0"/>
                <a:ea typeface="Noto Sans JP" panose="020B0604020202020204" pitchFamily="34" charset="0"/>
                <a:cs typeface="Noto Sans JP" panose="020B0604020202020204" pitchFamily="34" charset="0"/>
              </a:rPr>
              <a:t>*</a:t>
            </a:r>
            <a:r>
              <a:rPr lang="ja" sz="1200" b="0" i="0" u="none" baseline="0">
                <a:solidFill>
                  <a:srgbClr val="48595D"/>
                </a:solidFill>
                <a:effectLst/>
                <a:latin typeface="Noto Sans JP" panose="020B0604020202020204" pitchFamily="34" charset="0"/>
                <a:ea typeface="Noto Sans JP" panose="020F0502020204030204" pitchFamily="34" charset="0"/>
                <a:cs typeface="Noto Sans JP" panose="020B0604020202020204" pitchFamily="34" charset="0"/>
              </a:rPr>
              <a:t>留意点：チュラロンコーン大学（タイ）での修了証取得プログラムは、ロータリー財団と大学がプログラムの評価を行うため、2023年の募集は行っていません。</a:t>
            </a:r>
            <a:endParaRPr lang="ja" sz="1200" dirty="0">
              <a:solidFill>
                <a:srgbClr val="48595D"/>
              </a:solidFill>
              <a:latin typeface="Noto Sans JP" panose="020B0604020202020204" pitchFamily="34" charset="0"/>
              <a:cs typeface="Noto Sans JP" panose="020B0604020202020204" pitchFamily="34" charset="0"/>
            </a:endParaRPr>
          </a:p>
        </p:txBody>
      </p:sp>
    </p:spTree>
    <p:custDataLst>
      <p:tags r:id="rId1"/>
    </p:custDataLst>
    <p:extLst>
      <p:ext uri="{BB962C8B-B14F-4D97-AF65-F5344CB8AC3E}">
        <p14:creationId xmlns:p14="http://schemas.microsoft.com/office/powerpoint/2010/main" val="123890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478292" y="0"/>
            <a:ext cx="5424470" cy="6858000"/>
          </a:xfrm>
          <a:prstGeom prst="rect">
            <a:avLst/>
          </a:prstGeom>
          <a:noFill/>
        </p:spPr>
        <p:txBody>
          <a:bodyPr wrap="square" lIns="0" tIns="0" rIns="0" bIns="0" rtlCol="0" anchor="ctr">
            <a:noAutofit/>
          </a:bodyPr>
          <a:lstStyle/>
          <a:p>
            <a:pPr algn="l" rtl="0">
              <a:lnSpc>
                <a:spcPct val="150000"/>
              </a:lnSpc>
              <a:buSzPct val="115000"/>
            </a:pPr>
            <a:r>
              <a:rPr lang="ja" sz="2000" b="1" i="0" u="none" baseline="0">
                <a:solidFill>
                  <a:srgbClr val="48595D"/>
                </a:solidFill>
                <a:latin typeface="Noto Sans JP" panose="020B0604020202020204" pitchFamily="34" charset="0"/>
                <a:ea typeface="Noto Sans JP" charset="0"/>
                <a:cs typeface="Noto Sans JP" panose="020B0604020202020204" pitchFamily="34" charset="0"/>
              </a:rPr>
              <a:t>修士号プログラム：</a:t>
            </a:r>
          </a:p>
          <a:p>
            <a:pPr marL="342900" indent="-342900" algn="l" rtl="0">
              <a:lnSpc>
                <a:spcPct val="150000"/>
              </a:lnSpc>
              <a:buSzPct val="11500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charset="0"/>
                <a:cs typeface="Noto Sans JP" panose="020B0604020202020204" pitchFamily="34" charset="0"/>
              </a:rPr>
              <a:t>キャリア開始時期にあるリーダーが対象</a:t>
            </a:r>
          </a:p>
          <a:p>
            <a:pPr marL="342900" indent="-342900" algn="l" rtl="0">
              <a:lnSpc>
                <a:spcPct val="150000"/>
              </a:lnSpc>
              <a:buSzPct val="11500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charset="0"/>
                <a:cs typeface="Noto Sans JP" panose="020B0604020202020204" pitchFamily="34" charset="0"/>
              </a:rPr>
              <a:t>毎年50名を選出（各センターで10名ずつ）</a:t>
            </a:r>
          </a:p>
          <a:p>
            <a:pPr marL="342900" indent="-342900" algn="l" rtl="0">
              <a:lnSpc>
                <a:spcPct val="150000"/>
              </a:lnSpc>
              <a:buSzPct val="11500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charset="0"/>
                <a:cs typeface="Noto Sans JP" panose="020B0604020202020204" pitchFamily="34" charset="0"/>
              </a:rPr>
              <a:t>15～24カ月のプログラム</a:t>
            </a:r>
          </a:p>
          <a:p>
            <a:pPr marL="342900" indent="-342900" algn="l" rtl="0">
              <a:lnSpc>
                <a:spcPct val="150000"/>
              </a:lnSpc>
              <a:buSzPct val="115000"/>
              <a:buFont typeface="Arial" panose="020B0604020202020204" pitchFamily="34" charset="0"/>
              <a:buChar char="•"/>
            </a:pPr>
            <a:endParaRPr lang="ja" sz="2000" dirty="0">
              <a:solidFill>
                <a:srgbClr val="48595D"/>
              </a:solidFill>
              <a:latin typeface="Noto Sans JP" panose="020B0604020202020204" pitchFamily="34" charset="0"/>
              <a:ea typeface="Noto Sans JP" charset="0"/>
              <a:cs typeface="Noto Sans JP" panose="020B0604020202020204" pitchFamily="34" charset="0"/>
            </a:endParaRPr>
          </a:p>
          <a:p>
            <a:pPr algn="l" rtl="0">
              <a:lnSpc>
                <a:spcPct val="150000"/>
              </a:lnSpc>
              <a:buSzPct val="115000"/>
            </a:pPr>
            <a:r>
              <a:rPr lang="ja" sz="2000" b="1" i="0" u="none" baseline="0">
                <a:solidFill>
                  <a:srgbClr val="48595D"/>
                </a:solidFill>
                <a:latin typeface="Noto Sans JP" panose="020B0604020202020204" pitchFamily="34" charset="0"/>
                <a:ea typeface="Noto Sans JP" charset="0"/>
                <a:cs typeface="Noto Sans JP" panose="020B0604020202020204" pitchFamily="34" charset="0"/>
              </a:rPr>
              <a:t>専門能力開発修了証プログラム：</a:t>
            </a:r>
          </a:p>
          <a:p>
            <a:pPr marL="342900" indent="-342900" algn="l" rtl="0">
              <a:lnSpc>
                <a:spcPct val="150000"/>
              </a:lnSpc>
              <a:buSzPct val="11500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charset="0"/>
                <a:cs typeface="Noto Sans JP" panose="020B0604020202020204" pitchFamily="34" charset="0"/>
              </a:rPr>
              <a:t>平和と開発分野でリーダーシップスキルを発揮した経験がある人が対象</a:t>
            </a:r>
          </a:p>
          <a:p>
            <a:pPr marL="342900" indent="-342900" algn="l" rtl="0">
              <a:lnSpc>
                <a:spcPct val="150000"/>
              </a:lnSpc>
              <a:buSzPct val="115000"/>
              <a:buFont typeface="Arial" panose="020B0604020202020204" pitchFamily="34" charset="0"/>
              <a:buChar char="•"/>
            </a:pPr>
            <a:r>
              <a:rPr lang="ja" sz="2000" b="1" i="0" u="none" baseline="0">
                <a:solidFill>
                  <a:srgbClr val="48595D"/>
                </a:solidFill>
                <a:latin typeface="Noto Sans JP" panose="020B0604020202020204" pitchFamily="34" charset="0"/>
                <a:ea typeface="Noto Sans JP" charset="0"/>
                <a:cs typeface="Noto Sans JP" panose="020B0604020202020204" pitchFamily="34" charset="0"/>
              </a:rPr>
              <a:t>今年は40名</a:t>
            </a:r>
            <a:r>
              <a:rPr lang="ja" sz="2000" b="0" i="0" u="none" baseline="0">
                <a:solidFill>
                  <a:srgbClr val="48595D"/>
                </a:solidFill>
                <a:latin typeface="Noto Sans JP" panose="020B0604020202020204" pitchFamily="34" charset="0"/>
                <a:ea typeface="Noto Sans JP" charset="0"/>
                <a:cs typeface="Noto Sans JP" panose="020B0604020202020204" pitchFamily="34" charset="0"/>
              </a:rPr>
              <a:t>を選出（20名×2期） </a:t>
            </a:r>
          </a:p>
          <a:p>
            <a:pPr marL="342900" indent="-342900" algn="l" rtl="0">
              <a:lnSpc>
                <a:spcPct val="150000"/>
              </a:lnSpc>
              <a:buSzPct val="11500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charset="0"/>
                <a:cs typeface="Noto Sans JP" panose="020B0604020202020204" pitchFamily="34" charset="0"/>
              </a:rPr>
              <a:t>働く専門職従事者を対象とした1年間の混合型学習  </a:t>
            </a:r>
          </a:p>
        </p:txBody>
      </p:sp>
      <p:sp>
        <p:nvSpPr>
          <p:cNvPr id="16" name="Rectangle 15"/>
          <p:cNvSpPr/>
          <p:nvPr/>
        </p:nvSpPr>
        <p:spPr>
          <a:xfrm>
            <a:off x="534716" y="622217"/>
            <a:ext cx="5187821" cy="1938992"/>
          </a:xfrm>
          <a:prstGeom prst="rect">
            <a:avLst/>
          </a:prstGeom>
        </p:spPr>
        <p:txBody>
          <a:bodyPr wrap="square" lIns="0" rIns="0" anchor="b">
            <a:spAutoFit/>
          </a:bodyPr>
          <a:lstStyle/>
          <a:p>
            <a:pPr algn="ctr" rtl="0">
              <a:spcAft>
                <a:spcPts val="225"/>
              </a:spcAft>
              <a:defRPr/>
            </a:pPr>
            <a:r>
              <a:rPr lang="ja" sz="4000" b="0" i="0" u="none" baseline="0" dirty="0">
                <a:solidFill>
                  <a:schemeClr val="bg1"/>
                </a:solidFill>
                <a:latin typeface="Noto Sans JP" panose="020B0604020202020204" pitchFamily="34" charset="0"/>
                <a:ea typeface="Noto Sans JP" panose="020B0604020202020204" pitchFamily="34" charset="0"/>
                <a:cs typeface="Noto Sans JP" panose="020B0604020202020204" pitchFamily="34" charset="0"/>
              </a:rPr>
              <a:t>修士号および</a:t>
            </a:r>
            <a:br>
              <a:rPr lang="en-US" altLang="ja" sz="4000" b="0" i="0" u="none" baseline="0" dirty="0">
                <a:solidFill>
                  <a:schemeClr val="bg1"/>
                </a:solidFill>
                <a:latin typeface="Noto Sans JP" panose="020B0604020202020204" pitchFamily="34" charset="0"/>
                <a:ea typeface="Noto Sans JP" panose="020B0604020202020204" pitchFamily="34" charset="0"/>
                <a:cs typeface="Noto Sans JP" panose="020B0604020202020204" pitchFamily="34" charset="0"/>
              </a:rPr>
            </a:br>
            <a:r>
              <a:rPr lang="ja" sz="4000" b="0" i="0" u="none" baseline="0" dirty="0">
                <a:solidFill>
                  <a:schemeClr val="bg1"/>
                </a:solidFill>
                <a:latin typeface="Noto Sans JP" panose="020B0604020202020204" pitchFamily="34" charset="0"/>
                <a:ea typeface="Noto Sans JP" panose="020B0604020202020204" pitchFamily="34" charset="0"/>
                <a:cs typeface="Noto Sans JP" panose="020B0604020202020204" pitchFamily="34" charset="0"/>
              </a:rPr>
              <a:t>専門能力開発修了証のプログラム</a:t>
            </a:r>
            <a:endParaRPr lang="ja" altLang="en-US" sz="4000" b="1" dirty="0">
              <a:solidFill>
                <a:schemeClr val="bg1"/>
              </a:solidFill>
              <a:latin typeface="Noto Sans JP" panose="020B0604020202020204" pitchFamily="34" charset="0"/>
              <a:cs typeface="Noto Sans JP" panose="020B06040202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547" y="2975633"/>
            <a:ext cx="5187821" cy="3458547"/>
          </a:xfrm>
          <a:prstGeom prst="rect">
            <a:avLst/>
          </a:prstGeom>
        </p:spPr>
      </p:pic>
    </p:spTree>
    <p:custDataLst>
      <p:tags r:id="rId1"/>
    </p:custDataLst>
    <p:extLst>
      <p:ext uri="{BB962C8B-B14F-4D97-AF65-F5344CB8AC3E}">
        <p14:creationId xmlns:p14="http://schemas.microsoft.com/office/powerpoint/2010/main" val="829411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450920" y="519717"/>
            <a:ext cx="5091464" cy="1107996"/>
          </a:xfrm>
          <a:prstGeom prst="rect">
            <a:avLst/>
          </a:prstGeom>
        </p:spPr>
        <p:txBody>
          <a:bodyPr wrap="square" lIns="0" rIns="0" anchor="b">
            <a:spAutoFit/>
          </a:bodyPr>
          <a:lstStyle/>
          <a:p>
            <a:pPr lvl="0" algn="l" rtl="0"/>
            <a:r>
              <a:rPr lang="ja" sz="3300" b="0" i="0" u="none" baseline="0" dirty="0">
                <a:solidFill>
                  <a:srgbClr val="48595D"/>
                </a:solidFill>
                <a:latin typeface="Noto Sans JP" panose="020B0604020202020204" pitchFamily="34" charset="0"/>
                <a:ea typeface="Noto Sans JP" charset="0"/>
                <a:cs typeface="Noto Sans JP" panose="020B0604020202020204" pitchFamily="34" charset="0"/>
              </a:rPr>
              <a:t>修士号プログラムの</a:t>
            </a:r>
            <a:br>
              <a:rPr lang="en-US" altLang="ja" sz="3300" b="0" i="0" u="none" baseline="0" dirty="0">
                <a:solidFill>
                  <a:srgbClr val="48595D"/>
                </a:solidFill>
                <a:latin typeface="Noto Sans JP" panose="020B0604020202020204" pitchFamily="34" charset="0"/>
                <a:ea typeface="Noto Sans JP" charset="0"/>
                <a:cs typeface="Noto Sans JP" panose="020B0604020202020204" pitchFamily="34" charset="0"/>
              </a:rPr>
            </a:br>
            <a:r>
              <a:rPr lang="ja" sz="3300" b="0" i="0" u="none" baseline="0" dirty="0">
                <a:solidFill>
                  <a:srgbClr val="48595D"/>
                </a:solidFill>
                <a:latin typeface="Noto Sans JP" panose="020B0604020202020204" pitchFamily="34" charset="0"/>
                <a:ea typeface="Noto Sans JP" charset="0"/>
                <a:cs typeface="Noto Sans JP" panose="020B0604020202020204" pitchFamily="34" charset="0"/>
              </a:rPr>
              <a:t>候補者の条件 </a:t>
            </a:r>
          </a:p>
        </p:txBody>
      </p:sp>
      <p:cxnSp>
        <p:nvCxnSpPr>
          <p:cNvPr id="10" name="Straight Connector 9"/>
          <p:cNvCxnSpPr/>
          <p:nvPr/>
        </p:nvCxnSpPr>
        <p:spPr>
          <a:xfrm>
            <a:off x="450920" y="1840542"/>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4800" y="2283596"/>
            <a:ext cx="5237584" cy="3785652"/>
          </a:xfrm>
          <a:prstGeom prst="rect">
            <a:avLst/>
          </a:prstGeom>
        </p:spPr>
        <p:txBody>
          <a:bodyPr wrap="square">
            <a:spAutoFit/>
          </a:bodyPr>
          <a:lstStyle/>
          <a:p>
            <a:pPr marL="285750" lvl="0" indent="-28575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英語に堪能であること</a:t>
            </a:r>
          </a:p>
          <a:p>
            <a:pPr lvl="0" algn="l" rtl="0"/>
            <a:endParaRPr lang="ja" sz="2000" dirty="0">
              <a:solidFill>
                <a:srgbClr val="48595D"/>
              </a:solidFill>
              <a:latin typeface="Noto Sans JP" panose="020B0604020202020204" pitchFamily="34" charset="0"/>
              <a:cs typeface="Noto Sans JP" panose="020B0604020202020204" pitchFamily="34" charset="0"/>
            </a:endParaRPr>
          </a:p>
          <a:p>
            <a:pPr marL="285750" lvl="0" indent="-28575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学士号を取得していること </a:t>
            </a:r>
          </a:p>
          <a:p>
            <a:pPr lvl="0" algn="l" rtl="0"/>
            <a:endParaRPr lang="ja" sz="2000" dirty="0">
              <a:solidFill>
                <a:srgbClr val="48595D"/>
              </a:solidFill>
              <a:latin typeface="Noto Sans JP" panose="020B0604020202020204" pitchFamily="34" charset="0"/>
              <a:cs typeface="Noto Sans JP" panose="020B0604020202020204" pitchFamily="34" charset="0"/>
            </a:endParaRPr>
          </a:p>
          <a:p>
            <a:pPr marL="285750" lvl="0" indent="-28575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異文化間の理解と平和への強いコミットメントがあること</a:t>
            </a:r>
          </a:p>
          <a:p>
            <a:pPr lvl="0" algn="l" rtl="0"/>
            <a:endParaRPr lang="ja" sz="2000" dirty="0">
              <a:solidFill>
                <a:srgbClr val="48595D"/>
              </a:solidFill>
              <a:latin typeface="Noto Sans JP" panose="020B0604020202020204" pitchFamily="34" charset="0"/>
              <a:cs typeface="Noto Sans JP" panose="020B0604020202020204" pitchFamily="34" charset="0"/>
            </a:endParaRPr>
          </a:p>
          <a:p>
            <a:pPr marL="285750" lvl="0" indent="-28575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優れたリーダーシップスキルを実証していること </a:t>
            </a:r>
          </a:p>
          <a:p>
            <a:pPr lvl="0" algn="l" rtl="0"/>
            <a:endParaRPr lang="ja" sz="2000" dirty="0">
              <a:solidFill>
                <a:srgbClr val="48595D"/>
              </a:solidFill>
              <a:latin typeface="Noto Sans JP" panose="020B0604020202020204" pitchFamily="34" charset="0"/>
              <a:cs typeface="Noto Sans JP" panose="020B0604020202020204" pitchFamily="34" charset="0"/>
            </a:endParaRPr>
          </a:p>
          <a:p>
            <a:pPr marL="285750" lvl="0" indent="-28575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関連分野において少なくとも3年間のフルタイムの職歴を有していること（デューク大学のプログラムは5年間）</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46286" y="317241"/>
            <a:ext cx="5395963" cy="6270171"/>
          </a:xfrm>
          <a:prstGeom prst="rect">
            <a:avLst/>
          </a:prstGeom>
        </p:spPr>
      </p:pic>
    </p:spTree>
    <p:custDataLst>
      <p:tags r:id="rId1"/>
    </p:custDataLst>
    <p:extLst>
      <p:ext uri="{BB962C8B-B14F-4D97-AF65-F5344CB8AC3E}">
        <p14:creationId xmlns:p14="http://schemas.microsoft.com/office/powerpoint/2010/main" val="651935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450920" y="373727"/>
            <a:ext cx="5091464" cy="1107996"/>
          </a:xfrm>
          <a:prstGeom prst="rect">
            <a:avLst/>
          </a:prstGeom>
        </p:spPr>
        <p:txBody>
          <a:bodyPr wrap="square" lIns="0" rIns="0" anchor="b">
            <a:spAutoFit/>
          </a:bodyPr>
          <a:lstStyle/>
          <a:p>
            <a:pPr lvl="0" algn="l" rtl="0"/>
            <a:r>
              <a:rPr lang="ja" sz="3300" b="0" i="0" u="none" baseline="0" dirty="0">
                <a:solidFill>
                  <a:srgbClr val="48595D"/>
                </a:solidFill>
                <a:latin typeface="Noto Sans JP" panose="020B0604020202020204" pitchFamily="34" charset="0"/>
                <a:ea typeface="Noto Sans JP" charset="0"/>
                <a:cs typeface="Noto Sans JP" panose="020B0604020202020204" pitchFamily="34" charset="0"/>
              </a:rPr>
              <a:t>専門能力開発修了証</a:t>
            </a:r>
            <a:br>
              <a:rPr lang="en-US" altLang="ja" sz="3300" b="0" i="0" u="none" baseline="0" dirty="0">
                <a:solidFill>
                  <a:srgbClr val="48595D"/>
                </a:solidFill>
                <a:latin typeface="Noto Sans JP" panose="020B0604020202020204" pitchFamily="34" charset="0"/>
                <a:ea typeface="Noto Sans JP" charset="0"/>
                <a:cs typeface="Noto Sans JP" panose="020B0604020202020204" pitchFamily="34" charset="0"/>
              </a:rPr>
            </a:br>
            <a:r>
              <a:rPr lang="ja" sz="3300" b="0" i="0" u="none" baseline="0" dirty="0">
                <a:solidFill>
                  <a:srgbClr val="48595D"/>
                </a:solidFill>
                <a:latin typeface="Noto Sans JP" panose="020B0604020202020204" pitchFamily="34" charset="0"/>
                <a:ea typeface="Noto Sans JP" charset="0"/>
                <a:cs typeface="Noto Sans JP" panose="020B0604020202020204" pitchFamily="34" charset="0"/>
              </a:rPr>
              <a:t>プログラムの候補者の条件 </a:t>
            </a:r>
          </a:p>
        </p:txBody>
      </p:sp>
      <p:cxnSp>
        <p:nvCxnSpPr>
          <p:cNvPr id="10" name="Straight Connector 9"/>
          <p:cNvCxnSpPr/>
          <p:nvPr/>
        </p:nvCxnSpPr>
        <p:spPr>
          <a:xfrm>
            <a:off x="450920" y="1512126"/>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9158" y="1643710"/>
            <a:ext cx="5835610" cy="4770537"/>
          </a:xfrm>
          <a:prstGeom prst="rect">
            <a:avLst/>
          </a:prstGeom>
        </p:spPr>
        <p:txBody>
          <a:bodyPr wrap="square">
            <a:spAutoFit/>
          </a:bodyPr>
          <a:lstStyle/>
          <a:p>
            <a:pPr marL="285750" lvl="0" indent="-285750" algn="l" rtl="0">
              <a:buFont typeface="Arial" panose="020B0604020202020204" pitchFamily="34" charset="0"/>
              <a:buChar char="•"/>
            </a:pPr>
            <a:r>
              <a:rPr lang="ja" sz="1600" b="0" i="0" u="none" baseline="0" dirty="0">
                <a:solidFill>
                  <a:srgbClr val="48595D"/>
                </a:solidFill>
                <a:latin typeface="Noto Sans JP" panose="020B0604020202020204" pitchFamily="34" charset="0"/>
                <a:ea typeface="Noto Sans JP" panose="020B0604020202020204" pitchFamily="34" charset="0"/>
                <a:cs typeface="Noto Sans JP" panose="020B0604020202020204" pitchFamily="34" charset="0"/>
              </a:rPr>
              <a:t>英語に堪能であること</a:t>
            </a:r>
          </a:p>
          <a:p>
            <a:pPr lvl="0" algn="l" rtl="0"/>
            <a:endParaRPr lang="ja" sz="1600" dirty="0">
              <a:solidFill>
                <a:srgbClr val="48595D"/>
              </a:solidFill>
              <a:latin typeface="Noto Sans JP" panose="020B0604020202020204" pitchFamily="34" charset="0"/>
              <a:cs typeface="Noto Sans JP" panose="020B0604020202020204" pitchFamily="34" charset="0"/>
            </a:endParaRPr>
          </a:p>
          <a:p>
            <a:pPr marL="285750" lvl="0" indent="-285750" algn="l" rtl="0">
              <a:buFont typeface="Arial" panose="020B0604020202020204" pitchFamily="34" charset="0"/>
              <a:buChar char="•"/>
            </a:pPr>
            <a:r>
              <a:rPr lang="ja" sz="1600" b="0" i="0" u="none" baseline="0" dirty="0">
                <a:solidFill>
                  <a:srgbClr val="48595D"/>
                </a:solidFill>
                <a:latin typeface="Noto Sans JP" panose="020B0604020202020204" pitchFamily="34" charset="0"/>
                <a:ea typeface="Noto Sans JP" panose="020B0604020202020204" pitchFamily="34" charset="0"/>
                <a:cs typeface="Noto Sans JP" panose="020B0604020202020204" pitchFamily="34" charset="0"/>
              </a:rPr>
              <a:t>学士号を取得していること </a:t>
            </a:r>
          </a:p>
          <a:p>
            <a:pPr lvl="0" algn="l" rtl="0"/>
            <a:endParaRPr lang="ja" sz="1600" dirty="0">
              <a:solidFill>
                <a:srgbClr val="48595D"/>
              </a:solidFill>
              <a:latin typeface="Noto Sans JP" panose="020B0604020202020204" pitchFamily="34" charset="0"/>
              <a:cs typeface="Noto Sans JP" panose="020B0604020202020204" pitchFamily="34" charset="0"/>
            </a:endParaRPr>
          </a:p>
          <a:p>
            <a:pPr marL="285750" lvl="0" indent="-285750" algn="l" rtl="0">
              <a:buFont typeface="Arial" panose="020B0604020202020204" pitchFamily="34" charset="0"/>
              <a:buChar char="•"/>
            </a:pPr>
            <a:r>
              <a:rPr lang="ja" sz="1600" b="0" i="0" u="none" baseline="0" dirty="0">
                <a:solidFill>
                  <a:srgbClr val="48595D"/>
                </a:solidFill>
                <a:latin typeface="Noto Sans JP" panose="020B0604020202020204" pitchFamily="34" charset="0"/>
                <a:ea typeface="Noto Sans JP" panose="020B0604020202020204" pitchFamily="34" charset="0"/>
                <a:cs typeface="Noto Sans JP" panose="020B0604020202020204" pitchFamily="34" charset="0"/>
              </a:rPr>
              <a:t>異文化間の理解と平和への強いコミットメントがあること</a:t>
            </a:r>
          </a:p>
          <a:p>
            <a:pPr lvl="0" algn="l" rtl="0"/>
            <a:endParaRPr lang="ja" sz="1600" dirty="0">
              <a:solidFill>
                <a:srgbClr val="48595D"/>
              </a:solidFill>
              <a:latin typeface="Noto Sans JP" panose="020B0604020202020204" pitchFamily="34" charset="0"/>
              <a:cs typeface="Noto Sans JP" panose="020B0604020202020204" pitchFamily="34" charset="0"/>
            </a:endParaRPr>
          </a:p>
          <a:p>
            <a:pPr marL="285750" lvl="0" indent="-285750" algn="l" rtl="0">
              <a:buFont typeface="Arial" panose="020B0604020202020204" pitchFamily="34" charset="0"/>
              <a:buChar char="•"/>
            </a:pPr>
            <a:r>
              <a:rPr lang="ja" sz="1600" b="0" i="0" u="none" baseline="0" dirty="0">
                <a:solidFill>
                  <a:srgbClr val="48595D"/>
                </a:solidFill>
                <a:latin typeface="Noto Sans JP" panose="020B0604020202020204" pitchFamily="34" charset="0"/>
                <a:ea typeface="Noto Sans JP" panose="020B0604020202020204" pitchFamily="34" charset="0"/>
                <a:cs typeface="Noto Sans JP" panose="020B0604020202020204" pitchFamily="34" charset="0"/>
              </a:rPr>
              <a:t>優れたリーダーシップスキルを実証していること </a:t>
            </a:r>
          </a:p>
          <a:p>
            <a:pPr lvl="0" algn="l" rtl="0"/>
            <a:endParaRPr lang="ja" sz="1600" dirty="0">
              <a:solidFill>
                <a:srgbClr val="48595D"/>
              </a:solidFill>
              <a:latin typeface="Noto Sans JP" panose="020B0604020202020204" pitchFamily="34" charset="0"/>
              <a:cs typeface="Noto Sans JP" panose="020B0604020202020204" pitchFamily="34" charset="0"/>
            </a:endParaRPr>
          </a:p>
          <a:p>
            <a:pPr marL="285750" lvl="0" indent="-285750" algn="l" rtl="0">
              <a:buFont typeface="Arial" panose="020B0604020202020204" pitchFamily="34" charset="0"/>
              <a:buChar char="•"/>
            </a:pPr>
            <a:r>
              <a:rPr lang="ja" sz="1600" b="0" i="0" u="none" baseline="0" dirty="0">
                <a:solidFill>
                  <a:srgbClr val="48595D"/>
                </a:solidFill>
                <a:latin typeface="Noto Sans JP" panose="020B0604020202020204" pitchFamily="34" charset="0"/>
                <a:ea typeface="Noto Sans JP" panose="020B0604020202020204" pitchFamily="34" charset="0"/>
                <a:cs typeface="Noto Sans JP" panose="020B0604020202020204" pitchFamily="34" charset="0"/>
              </a:rPr>
              <a:t>関連分野において少なくとも5年間のフルタイムの職歴を有していること</a:t>
            </a:r>
          </a:p>
          <a:p>
            <a:pPr marL="285750" lvl="0" indent="-285750" algn="l" rtl="0">
              <a:buFont typeface="Arial" panose="020B0604020202020204" pitchFamily="34" charset="0"/>
              <a:buChar char="•"/>
            </a:pPr>
            <a:endParaRPr lang="ja" sz="1600" dirty="0">
              <a:solidFill>
                <a:srgbClr val="48595D"/>
              </a:solidFill>
              <a:latin typeface="Noto Sans JP" panose="020B0604020202020204" pitchFamily="34" charset="0"/>
              <a:cs typeface="Noto Sans JP" panose="020B0604020202020204" pitchFamily="34" charset="0"/>
            </a:endParaRPr>
          </a:p>
          <a:p>
            <a:pPr marL="285750" indent="-285750" algn="l" rtl="0">
              <a:buFont typeface="Arial" panose="020B0604020202020204" pitchFamily="34" charset="0"/>
              <a:buChar char="•"/>
            </a:pPr>
            <a:r>
              <a:rPr lang="ja" sz="1600" b="0" i="0" u="none" baseline="0" dirty="0">
                <a:solidFill>
                  <a:srgbClr val="48595D"/>
                </a:solidFill>
                <a:latin typeface="Noto Sans JP" panose="020B0604020202020204" pitchFamily="34" charset="0"/>
                <a:ea typeface="MS PMincho" pitchFamily="-107" charset="-128"/>
                <a:cs typeface="Noto Sans JP" panose="020B0604020202020204" pitchFamily="34" charset="0"/>
              </a:rPr>
              <a:t>平和推進のための自分の計画がどのようにロータリーの使命と合致するかについて説明できること </a:t>
            </a:r>
          </a:p>
          <a:p>
            <a:endParaRPr lang="ja" sz="1600" dirty="0">
              <a:solidFill>
                <a:srgbClr val="48595D"/>
              </a:solidFill>
              <a:latin typeface="Noto Sans JP" panose="020B0604020202020204" pitchFamily="34" charset="0"/>
              <a:ea typeface="MS PMincho" pitchFamily="-107" charset="-128"/>
              <a:cs typeface="Noto Sans JP" panose="020B0604020202020204" pitchFamily="34" charset="0"/>
            </a:endParaRPr>
          </a:p>
          <a:p>
            <a:pPr marL="285750" lvl="0" indent="-285750" algn="l" rtl="0">
              <a:buFont typeface="Arial" panose="020B0604020202020204" pitchFamily="34" charset="0"/>
              <a:buChar char="•"/>
            </a:pPr>
            <a:r>
              <a:rPr lang="ja" sz="1600" b="0" i="0" u="none" baseline="0" dirty="0">
                <a:solidFill>
                  <a:srgbClr val="48595D"/>
                </a:solidFill>
                <a:latin typeface="Noto Sans JP" panose="020B0604020202020204" pitchFamily="34" charset="0"/>
                <a:ea typeface="Noto Sans JP" panose="020B0604020202020204" pitchFamily="34" charset="0"/>
                <a:cs typeface="Noto Sans JP" panose="020B0604020202020204" pitchFamily="34" charset="0"/>
              </a:rPr>
              <a:t>マケレレ大学平和センターの候補者は、アフリカ出身またはアフリカでの勤務経験がある人や、アフリカ大陸外でアフリカ人コミュニティまたはアフリカ関連のイニシアチブに取り組んだ経験がある人でなければなりません。  </a:t>
            </a:r>
          </a:p>
          <a:p>
            <a:pPr lvl="0" algn="l" rtl="0"/>
            <a:endParaRPr lang="ja" sz="1600" dirty="0">
              <a:solidFill>
                <a:srgbClr val="858E91"/>
              </a:solidFill>
              <a:latin typeface="Noto Sans JP" panose="020B0604020202020204" pitchFamily="34" charset="0"/>
              <a:cs typeface="Noto Sans JP" panose="020B0604020202020204" pitchFamily="34" charset="0"/>
            </a:endParaRPr>
          </a:p>
        </p:txBody>
      </p:sp>
      <p:pic>
        <p:nvPicPr>
          <p:cNvPr id="5" name="Picture 4" descr="A picture containing ground, outdoor, person, cement&#10;&#10;Description automatically generated">
            <a:extLst>
              <a:ext uri="{FF2B5EF4-FFF2-40B4-BE49-F238E27FC236}">
                <a16:creationId xmlns:a16="http://schemas.microsoft.com/office/drawing/2014/main" id="{44F22A46-9DD5-4C15-9E33-304D80B5DC15}"/>
              </a:ext>
            </a:extLst>
          </p:cNvPr>
          <p:cNvPicPr>
            <a:picLocks noChangeAspect="1"/>
          </p:cNvPicPr>
          <p:nvPr/>
        </p:nvPicPr>
        <p:blipFill rotWithShape="1">
          <a:blip r:embed="rId4"/>
          <a:srcRect r="39151"/>
          <a:stretch/>
        </p:blipFill>
        <p:spPr>
          <a:xfrm>
            <a:off x="6379453" y="353505"/>
            <a:ext cx="5611442" cy="6150990"/>
          </a:xfrm>
          <a:prstGeom prst="rect">
            <a:avLst/>
          </a:prstGeom>
        </p:spPr>
      </p:pic>
    </p:spTree>
    <p:custDataLst>
      <p:tags r:id="rId1"/>
    </p:custDataLst>
    <p:extLst>
      <p:ext uri="{BB962C8B-B14F-4D97-AF65-F5344CB8AC3E}">
        <p14:creationId xmlns:p14="http://schemas.microsoft.com/office/powerpoint/2010/main" val="1872143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endParaRPr lang="ja" sz="2000">
              <a:solidFill>
                <a:srgbClr val="617E92"/>
              </a:solidFill>
              <a:latin typeface="Noto Sans JP" panose="020B0604020202020204" pitchFamily="34" charset="0"/>
              <a:ea typeface="Noto Sans JP" charset="0"/>
              <a:cs typeface="Noto Sans JP" panose="020B0604020202020204" pitchFamily="34" charset="0"/>
            </a:endParaRPr>
          </a:p>
          <a:p>
            <a:endParaRPr lang="ja" sz="2000">
              <a:solidFill>
                <a:schemeClr val="bg2">
                  <a:lumMod val="10000"/>
                </a:schemeClr>
              </a:solidFill>
              <a:latin typeface="Noto Serif JP" panose="02040502050405020303" pitchFamily="18" charset="0"/>
            </a:endParaRPr>
          </a:p>
        </p:txBody>
      </p:sp>
      <p:sp>
        <p:nvSpPr>
          <p:cNvPr id="16" name="Rectangle 15"/>
          <p:cNvSpPr/>
          <p:nvPr/>
        </p:nvSpPr>
        <p:spPr>
          <a:xfrm>
            <a:off x="450920" y="2170777"/>
            <a:ext cx="3692610" cy="1118448"/>
          </a:xfrm>
          <a:prstGeom prst="rect">
            <a:avLst/>
          </a:prstGeom>
        </p:spPr>
        <p:txBody>
          <a:bodyPr wrap="square" lIns="0" rIns="0" anchor="b">
            <a:spAutoFit/>
          </a:bodyPr>
          <a:lstStyle/>
          <a:p>
            <a:pPr lvl="0" algn="l" rtl="0">
              <a:lnSpc>
                <a:spcPts val="4000"/>
              </a:lnSpc>
            </a:pPr>
            <a:r>
              <a:rPr lang="ja" sz="4400" b="1" i="0" u="none" baseline="0" dirty="0">
                <a:solidFill>
                  <a:srgbClr val="FFFFFF"/>
                </a:solidFill>
                <a:latin typeface="Noto Sans JP" panose="020B0604020202020204" pitchFamily="34" charset="0"/>
                <a:ea typeface="Noto Sans JP" charset="0"/>
                <a:cs typeface="Noto Sans JP" panose="020B0604020202020204" pitchFamily="34" charset="0"/>
              </a:rPr>
              <a:t>申請資格</a:t>
            </a:r>
            <a:br>
              <a:rPr lang="en-US" altLang="ja" sz="4400" b="1" i="0" u="none" baseline="0" dirty="0">
                <a:solidFill>
                  <a:srgbClr val="FFFFFF"/>
                </a:solidFill>
                <a:latin typeface="Noto Sans JP" panose="020B0604020202020204" pitchFamily="34" charset="0"/>
                <a:ea typeface="Noto Sans JP" charset="0"/>
                <a:cs typeface="Noto Sans JP" panose="020B0604020202020204" pitchFamily="34" charset="0"/>
              </a:rPr>
            </a:br>
            <a:r>
              <a:rPr lang="ja" sz="4400" b="1" i="0" u="none" baseline="0" dirty="0">
                <a:solidFill>
                  <a:srgbClr val="FFFFFF"/>
                </a:solidFill>
                <a:latin typeface="Noto Sans JP" panose="020B0604020202020204" pitchFamily="34" charset="0"/>
                <a:ea typeface="Noto Sans JP" charset="0"/>
                <a:cs typeface="Noto Sans JP" panose="020B0604020202020204" pitchFamily="34" charset="0"/>
              </a:rPr>
              <a:t>における制限</a:t>
            </a:r>
          </a:p>
        </p:txBody>
      </p:sp>
      <p:cxnSp>
        <p:nvCxnSpPr>
          <p:cNvPr id="18" name="Straight Connector 17"/>
          <p:cNvCxnSpPr/>
          <p:nvPr/>
        </p:nvCxnSpPr>
        <p:spPr>
          <a:xfrm>
            <a:off x="450920" y="3438650"/>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EA1D4AB-21CE-408D-888E-D053AEB5894F}"/>
              </a:ext>
            </a:extLst>
          </p:cNvPr>
          <p:cNvSpPr txBox="1"/>
          <p:nvPr/>
        </p:nvSpPr>
        <p:spPr>
          <a:xfrm>
            <a:off x="6184930" y="242596"/>
            <a:ext cx="5833656" cy="7010400"/>
          </a:xfrm>
          <a:prstGeom prst="rect">
            <a:avLst/>
          </a:prstGeom>
          <a:noFill/>
        </p:spPr>
        <p:txBody>
          <a:bodyPr wrap="square" lIns="0" tIns="0" rIns="0" bIns="0" rtlCol="0" anchor="ctr">
            <a:noAutofit/>
          </a:bodyPr>
          <a:lstStyle/>
          <a:p>
            <a:pPr marL="342900" indent="-342900" algn="l" rtl="0">
              <a:buSzPct val="11500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ロータリーの正会員、</a:t>
            </a:r>
            <a:r>
              <a:rPr lang="ja" sz="2000" b="1"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ロータリークラブ会員でもあるローターアクト会員</a:t>
            </a: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、その配偶者または直系卑属は申請資格がない。   </a:t>
            </a:r>
          </a:p>
          <a:p>
            <a:pPr marL="342900" indent="-342900" algn="l" rtl="0">
              <a:buSzPct val="115000"/>
              <a:buFont typeface="Arial" panose="020B0604020202020204" pitchFamily="34" charset="0"/>
              <a:buChar char="•"/>
            </a:pPr>
            <a:endParaRPr lang="ja" sz="2000" dirty="0">
              <a:solidFill>
                <a:srgbClr val="48595D"/>
              </a:solidFill>
              <a:latin typeface="Noto Sans JP" panose="020B0604020202020204" pitchFamily="34" charset="0"/>
              <a:cs typeface="Noto Sans JP" panose="020B0604020202020204" pitchFamily="34" charset="0"/>
            </a:endParaRPr>
          </a:p>
          <a:p>
            <a:pPr marL="342900" indent="-342900" algn="l" rtl="0">
              <a:buSzPct val="115000"/>
              <a:buFont typeface="Arial" panose="020B0604020202020204" pitchFamily="34" charset="0"/>
              <a:buChar char="•"/>
            </a:pPr>
            <a:r>
              <a:rPr lang="ja" sz="2000" b="1"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ロータリークラブの会員ではないローターアクトクラブ会員は申請資格がある。 </a:t>
            </a:r>
          </a:p>
          <a:p>
            <a:pPr marL="342900" indent="-342900" algn="l" rtl="0">
              <a:buSzPct val="115000"/>
              <a:buFont typeface="Arial" panose="020B0604020202020204" pitchFamily="34" charset="0"/>
              <a:buChar char="•"/>
            </a:pPr>
            <a:endParaRPr lang="ja" sz="2000" dirty="0">
              <a:solidFill>
                <a:srgbClr val="48595D"/>
              </a:solidFill>
              <a:latin typeface="Noto Sans JP" panose="020B0604020202020204" pitchFamily="34" charset="0"/>
              <a:cs typeface="Noto Sans JP" panose="020B0604020202020204" pitchFamily="34" charset="0"/>
            </a:endParaRPr>
          </a:p>
          <a:p>
            <a:pPr marL="342900" indent="-342900" algn="l" rtl="0">
              <a:buSzPct val="11500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専門能力開発修了証プログラムまたはグローバル補助金奨学金に参加した人がフェローシップを申請する場合、そのプログラム／奨学金の終了日からフェローシップの開始予定日まで3年間の期間を経る必要がある。 </a:t>
            </a:r>
          </a:p>
          <a:p>
            <a:pPr algn="l" rtl="0">
              <a:buSzPct val="115000"/>
            </a:pPr>
            <a:endParaRPr lang="ja" sz="2000" dirty="0">
              <a:solidFill>
                <a:srgbClr val="48595D"/>
              </a:solidFill>
              <a:latin typeface="Noto Sans JP" panose="020B0604020202020204" pitchFamily="34" charset="0"/>
              <a:cs typeface="Noto Sans JP" panose="020B0604020202020204" pitchFamily="34" charset="0"/>
            </a:endParaRPr>
          </a:p>
          <a:p>
            <a:pPr marL="342900" indent="-342900" algn="l" rtl="0">
              <a:buSzPct val="11500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候補者は、前回の学位取得プログラム（学士または修士）の終了日からフェローシップの開始予定日まで3年間の期間を経る必要がある。学士課程または修士課程に在籍する者は申請資格がない。</a:t>
            </a:r>
          </a:p>
          <a:p>
            <a:pPr marL="342900" indent="-342900" algn="l" rtl="0">
              <a:buSzPct val="115000"/>
              <a:buFont typeface="Arial" panose="020B0604020202020204" pitchFamily="34" charset="0"/>
              <a:buChar char="•"/>
            </a:pPr>
            <a:endParaRPr lang="ja" sz="2000" b="1" dirty="0">
              <a:solidFill>
                <a:srgbClr val="002060"/>
              </a:solidFill>
              <a:latin typeface="Noto Sans JP" panose="020B0604020202020204" pitchFamily="34" charset="0"/>
              <a:cs typeface="Noto Sans JP" panose="020B0604020202020204" pitchFamily="34" charset="0"/>
            </a:endParaRPr>
          </a:p>
          <a:p>
            <a:pPr marL="342900" indent="-342900" algn="l" rtl="0">
              <a:buFont typeface="Arial" panose="020B0604020202020204" pitchFamily="34" charset="0"/>
              <a:buChar char="•"/>
            </a:pPr>
            <a:endParaRPr lang="ja" sz="2000" dirty="0">
              <a:solidFill>
                <a:srgbClr val="617E92"/>
              </a:solidFill>
              <a:latin typeface="Noto Sans JP" panose="020B0604020202020204" pitchFamily="34" charset="0"/>
              <a:ea typeface="Noto Sans JP" charset="0"/>
              <a:cs typeface="Noto Sans JP" panose="020B0604020202020204" pitchFamily="34" charset="0"/>
            </a:endParaRPr>
          </a:p>
          <a:p>
            <a:endParaRPr lang="ja" sz="2000" dirty="0">
              <a:solidFill>
                <a:schemeClr val="bg2">
                  <a:lumMod val="10000"/>
                </a:schemeClr>
              </a:solidFill>
              <a:latin typeface="Noto Serif JP" panose="02040502050405020303" pitchFamily="18" charset="0"/>
            </a:endParaRPr>
          </a:p>
        </p:txBody>
      </p:sp>
    </p:spTree>
    <p:custDataLst>
      <p:tags r:id="rId1"/>
    </p:custDataLst>
    <p:extLst>
      <p:ext uri="{BB962C8B-B14F-4D97-AF65-F5344CB8AC3E}">
        <p14:creationId xmlns:p14="http://schemas.microsoft.com/office/powerpoint/2010/main" val="347788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pPr algn="l" rtl="0">
              <a:lnSpc>
                <a:spcPct val="150000"/>
              </a:lnSpc>
              <a:buSzPct val="115000"/>
            </a:pPr>
            <a:r>
              <a:rPr lang="ja" sz="2000" b="1" i="0" u="none" baseline="0">
                <a:solidFill>
                  <a:srgbClr val="48595D"/>
                </a:solidFill>
                <a:latin typeface="Noto Sans JP" panose="020B0604020202020204" pitchFamily="34" charset="0"/>
                <a:ea typeface="Noto Sans JP" charset="0"/>
                <a:cs typeface="Noto Sans JP" panose="020B0604020202020204" pitchFamily="34" charset="0"/>
              </a:rPr>
              <a:t>修士号プログラムで賄われる費用 </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授業料</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部屋代と食費</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留学先への往復旅費</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インターンシップの費用</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学会／研究費用 </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保険 </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不測の事態の出費 </a:t>
            </a:r>
          </a:p>
          <a:p>
            <a:pPr marL="342900" indent="-342900" algn="l" rtl="0">
              <a:buFont typeface="Arial" panose="020B0604020202020204" pitchFamily="34" charset="0"/>
              <a:buChar char="•"/>
            </a:pPr>
            <a:endParaRPr lang="ja" sz="2000" b="1">
              <a:solidFill>
                <a:srgbClr val="48595D"/>
              </a:solidFill>
              <a:latin typeface="Noto Sans JP" panose="020B0604020202020204" pitchFamily="34" charset="0"/>
              <a:cs typeface="Noto Sans JP" panose="020B0604020202020204" pitchFamily="34" charset="0"/>
            </a:endParaRPr>
          </a:p>
          <a:p>
            <a:pPr algn="l" rtl="0"/>
            <a:r>
              <a:rPr lang="ja" sz="2000" b="1" i="0" u="none" baseline="0">
                <a:solidFill>
                  <a:srgbClr val="48595D"/>
                </a:solidFill>
                <a:latin typeface="Noto Sans JP" panose="020B0604020202020204" pitchFamily="34" charset="0"/>
                <a:ea typeface="Noto Sans JP" charset="0"/>
                <a:cs typeface="Noto Sans JP" panose="020B0604020202020204" pitchFamily="34" charset="0"/>
              </a:rPr>
              <a:t>専門能力開発修了証プログラムで賄われる費用 </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授業料</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学内の宿泊施設</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留学先への往復旅費</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実地研修の経費</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コース資料</a:t>
            </a:r>
          </a:p>
          <a:p>
            <a:pPr marL="342900" indent="-342900" algn="l" rtl="0">
              <a:buFont typeface="Arial" panose="020B0604020202020204" pitchFamily="34" charset="0"/>
              <a:buChar char="•"/>
            </a:pPr>
            <a:r>
              <a:rPr lang="ja" sz="2000" b="0" i="0" u="none" baseline="0">
                <a:solidFill>
                  <a:srgbClr val="48595D"/>
                </a:solidFill>
                <a:latin typeface="Noto Sans JP" panose="020B0604020202020204" pitchFamily="34" charset="0"/>
                <a:ea typeface="Noto Sans JP" panose="020B0604020202020204" pitchFamily="34" charset="0"/>
                <a:cs typeface="Noto Sans JP" panose="020B0604020202020204" pitchFamily="34" charset="0"/>
              </a:rPr>
              <a:t>保険</a:t>
            </a:r>
          </a:p>
          <a:p>
            <a:endParaRPr lang="ja" sz="2000">
              <a:solidFill>
                <a:srgbClr val="617E92"/>
              </a:solidFill>
              <a:latin typeface="Noto Sans JP" panose="020B0604020202020204" pitchFamily="34" charset="0"/>
              <a:ea typeface="Noto Sans JP" charset="0"/>
              <a:cs typeface="Noto Sans JP" panose="020B0604020202020204" pitchFamily="34" charset="0"/>
            </a:endParaRPr>
          </a:p>
          <a:p>
            <a:endParaRPr lang="ja" sz="2000">
              <a:solidFill>
                <a:schemeClr val="bg2">
                  <a:lumMod val="10000"/>
                </a:schemeClr>
              </a:solidFill>
              <a:latin typeface="Noto Serif JP" panose="02040502050405020303" pitchFamily="18" charset="0"/>
            </a:endParaRPr>
          </a:p>
        </p:txBody>
      </p:sp>
      <p:sp>
        <p:nvSpPr>
          <p:cNvPr id="16" name="Rectangle 15"/>
          <p:cNvSpPr/>
          <p:nvPr/>
        </p:nvSpPr>
        <p:spPr>
          <a:xfrm>
            <a:off x="450920" y="2170777"/>
            <a:ext cx="4072436" cy="1118448"/>
          </a:xfrm>
          <a:prstGeom prst="rect">
            <a:avLst/>
          </a:prstGeom>
        </p:spPr>
        <p:txBody>
          <a:bodyPr wrap="square" lIns="0" rIns="0" anchor="b">
            <a:spAutoFit/>
          </a:bodyPr>
          <a:lstStyle/>
          <a:p>
            <a:pPr lvl="0" algn="l" rtl="0">
              <a:lnSpc>
                <a:spcPts val="4000"/>
              </a:lnSpc>
            </a:pPr>
            <a:r>
              <a:rPr lang="ja" sz="4400" b="1" i="0" u="none" baseline="0" dirty="0">
                <a:solidFill>
                  <a:srgbClr val="FFFFFF"/>
                </a:solidFill>
                <a:latin typeface="Noto Sans JP" panose="020B0604020202020204" pitchFamily="34" charset="0"/>
                <a:ea typeface="Noto Sans JP" charset="0"/>
                <a:cs typeface="Noto Sans JP" panose="020B0604020202020204" pitchFamily="34" charset="0"/>
              </a:rPr>
              <a:t>フェローシップの資金</a:t>
            </a:r>
          </a:p>
        </p:txBody>
      </p:sp>
      <p:sp>
        <p:nvSpPr>
          <p:cNvPr id="17" name="Rectangle 16"/>
          <p:cNvSpPr/>
          <p:nvPr/>
        </p:nvSpPr>
        <p:spPr>
          <a:xfrm>
            <a:off x="440364" y="3852597"/>
            <a:ext cx="5266172" cy="1569660"/>
          </a:xfrm>
          <a:prstGeom prst="rect">
            <a:avLst/>
          </a:prstGeom>
        </p:spPr>
        <p:txBody>
          <a:bodyPr wrap="square" lIns="0" anchor="t">
            <a:spAutoFit/>
          </a:bodyPr>
          <a:lstStyle/>
          <a:p>
            <a:pPr algn="l" rtl="0"/>
            <a:r>
              <a:rPr lang="ja" sz="2400" b="1" i="0" u="none" baseline="0">
                <a:solidFill>
                  <a:schemeClr val="bg1"/>
                </a:solidFill>
                <a:latin typeface="Noto Sans JP" panose="020B0604020202020204" pitchFamily="34" charset="0"/>
                <a:ea typeface="Noto Sans JP" panose="020B0604020202020204" pitchFamily="34" charset="0"/>
                <a:cs typeface="Noto Sans JP" panose="020B0604020202020204" pitchFamily="34" charset="0"/>
              </a:rPr>
              <a:t>平均授与総額</a:t>
            </a:r>
          </a:p>
          <a:p>
            <a:endParaRPr lang="ja" sz="2400" b="1" dirty="0">
              <a:solidFill>
                <a:schemeClr val="bg1"/>
              </a:solidFill>
              <a:latin typeface="Noto Sans JP" panose="020B0604020202020204" pitchFamily="34" charset="0"/>
              <a:cs typeface="Noto Sans JP" panose="020B0604020202020204" pitchFamily="34" charset="0"/>
            </a:endParaRPr>
          </a:p>
          <a:p>
            <a:pPr algn="l" rtl="0"/>
            <a:r>
              <a:rPr lang="ja" sz="2400" b="0" i="0" u="none" baseline="0">
                <a:solidFill>
                  <a:schemeClr val="bg1"/>
                </a:solidFill>
                <a:latin typeface="Noto Sans JP" panose="020B0604020202020204" pitchFamily="34" charset="0"/>
                <a:ea typeface="Noto Sans JP" panose="020B0604020202020204" pitchFamily="34" charset="0"/>
                <a:cs typeface="Noto Sans JP" panose="020B0604020202020204" pitchFamily="34" charset="0"/>
              </a:rPr>
              <a:t>修士号プログラム：100,600米ドル</a:t>
            </a:r>
          </a:p>
          <a:p>
            <a:pPr algn="l" rtl="0"/>
            <a:r>
              <a:rPr lang="ja" sz="2400" b="0" i="0" u="none" baseline="0">
                <a:solidFill>
                  <a:schemeClr val="bg1"/>
                </a:solidFill>
                <a:latin typeface="Noto Sans JP" panose="020B0604020202020204" pitchFamily="34" charset="0"/>
                <a:ea typeface="Noto Sans JP" panose="020B0604020202020204" pitchFamily="34" charset="0"/>
                <a:cs typeface="Noto Sans JP" panose="020B0604020202020204" pitchFamily="34" charset="0"/>
              </a:rPr>
              <a:t>専門能力開発修了証プログラム：11,400米ドル</a:t>
            </a:r>
          </a:p>
        </p:txBody>
      </p:sp>
      <p:cxnSp>
        <p:nvCxnSpPr>
          <p:cNvPr id="18" name="Straight Connector 17"/>
          <p:cNvCxnSpPr/>
          <p:nvPr/>
        </p:nvCxnSpPr>
        <p:spPr>
          <a:xfrm>
            <a:off x="450920" y="3438650"/>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855499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Palette">
      <a:dk1>
        <a:srgbClr val="01B4E7"/>
      </a:dk1>
      <a:lt1>
        <a:srgbClr val="FFFFFF"/>
      </a:lt1>
      <a:dk2>
        <a:srgbClr val="01B4E7"/>
      </a:dk2>
      <a:lt2>
        <a:srgbClr val="FFFFFF"/>
      </a:lt2>
      <a:accent1>
        <a:srgbClr val="F7A81B"/>
      </a:accent1>
      <a:accent2>
        <a:srgbClr val="D91B5C"/>
      </a:accent2>
      <a:accent3>
        <a:srgbClr val="009999"/>
      </a:accent3>
      <a:accent4>
        <a:srgbClr val="872175"/>
      </a:accent4>
      <a:accent5>
        <a:srgbClr val="FF7600"/>
      </a:accent5>
      <a:accent6>
        <a:srgbClr val="005DAA"/>
      </a:accent6>
      <a:hlink>
        <a:srgbClr val="17458F"/>
      </a:hlink>
      <a:folHlink>
        <a:srgbClr val="C9DEE9"/>
      </a:folHlink>
    </a:clrScheme>
    <a:fontScheme name="Office">
      <a:majorFont>
        <a:latin typeface="MS PMincho" panose="020F0302020204030204"/>
        <a:ea typeface="MS PMincho"/>
        <a:cs typeface="MS PMincho"/>
        <a:font script="Jpan" typeface="MS PMincho"/>
        <a:font script="Hang" typeface="MS PMincho"/>
        <a:font script="Hans" typeface="MS PMincho"/>
        <a:font script="Hant" typeface="MS PMincho"/>
        <a:font script="Arab" typeface="Noto Serif JP"/>
        <a:font script="Hebr" typeface="Noto Serif JP"/>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Noto Serif JP"/>
        <a:font script="Uigh" typeface="MS PMincho"/>
        <a:font script="Geor" typeface="MS PMincho"/>
      </a:majorFont>
      <a:minorFont>
        <a:latin typeface="Noto Sans JP" panose="020F0502020204030204"/>
        <a:ea typeface="MS PMincho"/>
        <a:cs typeface="MS PMincho"/>
        <a:font script="Jpan" typeface="MS PMincho"/>
        <a:font script="Hang" typeface="MS PMincho"/>
        <a:font script="Hans" typeface="MS PMincho"/>
        <a:font script="Hant" typeface="MS PMincho"/>
        <a:font script="Arab" typeface="Noto Sans JP"/>
        <a:font script="Hebr" typeface="Noto Sans JP"/>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Noto Sans JP"/>
        <a:font script="Uigh" typeface="MS PMincho"/>
        <a:font script="Geor"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S PMincho" panose="020F0302020204030204"/>
        <a:ea typeface="MS PMincho"/>
        <a:cs typeface="MS PMincho"/>
        <a:font script="Jpan" typeface="MS PMincho"/>
        <a:font script="Hang" typeface="MS PMincho"/>
        <a:font script="Hans" typeface="MS PMincho"/>
        <a:font script="Hant" typeface="MS PMincho"/>
        <a:font script="Arab" typeface="Noto Serif JP"/>
        <a:font script="Hebr" typeface="Noto Serif JP"/>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Noto Serif JP"/>
        <a:font script="Uigh" typeface="MS PMincho"/>
        <a:font script="Geor" typeface="MS PMincho"/>
      </a:majorFont>
      <a:minorFont>
        <a:latin typeface="Noto Sans JP" panose="020F0502020204030204"/>
        <a:ea typeface="MS PMincho"/>
        <a:cs typeface="MS PMincho"/>
        <a:font script="Jpan" typeface="MS PMincho"/>
        <a:font script="Hang" typeface="MS PMincho"/>
        <a:font script="Hans" typeface="MS PMincho"/>
        <a:font script="Hant" typeface="MS PMincho"/>
        <a:font script="Arab" typeface="Noto Sans JP"/>
        <a:font script="Hebr" typeface="Noto Sans JP"/>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Noto Sans JP"/>
        <a:font script="Uigh" typeface="MS PMincho"/>
        <a:font script="Geor"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S PMincho" panose="020F0302020204030204"/>
        <a:ea typeface="MS PMincho"/>
        <a:cs typeface="MS PMincho"/>
        <a:font script="Jpan" typeface="MS PMincho"/>
        <a:font script="Hang" typeface="MS PMincho"/>
        <a:font script="Hans" typeface="MS PMincho"/>
        <a:font script="Hant" typeface="MS PMincho"/>
        <a:font script="Arab" typeface="Noto Serif JP"/>
        <a:font script="Hebr" typeface="Noto Serif JP"/>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Noto Serif JP"/>
        <a:font script="Uigh" typeface="MS PMincho"/>
        <a:font script="Geor" typeface="MS PMincho"/>
      </a:majorFont>
      <a:minorFont>
        <a:latin typeface="Noto Sans JP" panose="020F0502020204030204"/>
        <a:ea typeface="MS PMincho"/>
        <a:cs typeface="MS PMincho"/>
        <a:font script="Jpan" typeface="MS PMincho"/>
        <a:font script="Hang" typeface="MS PMincho"/>
        <a:font script="Hans" typeface="MS PMincho"/>
        <a:font script="Hant" typeface="MS PMincho"/>
        <a:font script="Arab" typeface="Noto Sans JP"/>
        <a:font script="Hebr" typeface="Noto Sans JP"/>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Noto Sans JP"/>
        <a:font script="Uigh" typeface="MS PMincho"/>
        <a:font script="Geor"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import namespace="http://schemas.microsoft.com/sharepoint/v3"/>
    <xs:import namespace="1f097dfa-9cbd-4f84-9850-6e7cae909781"/>
    <xs:import namespace="31cc3d0e-5959-4987-9d20-de23da659f5c"/>
    <xs:element name="properties">
      <xs:complexType>
        <xs:sequence>
          <xs:element name="documentManagement">
            <xs:complexType>
              <xs:all>
                <xs:element ref="ns1:PublishingStartDate" minOccurs="0"/>
                <xs:element ref="ns1:PublishingExpirationDate" minOccurs="0"/>
                <xs:element ref="ns2:MediaServiceMetadata" minOccurs="0"/>
                <xs:element ref="ns2:MediaServiceFastMetadata" minOccurs="0"/>
                <xs:element ref="ns2:MediaServiceAutoTags" minOccurs="0"/>
                <xs:element ref="ns2:MediaServiceOCR" minOccurs="0"/>
                <xs:element ref="ns3:SharedWithUsers" minOccurs="0"/>
                <xs:element ref="ns3:SharedWithDetails" minOccurs="0"/>
              </xs:all>
            </xs:complexType>
          </xs:element>
        </xs:sequence>
      </xs:complexType>
    </xs:element>
  </xs:schema>
  <xs: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import namespace="http://schemas.microsoft.com/office/2006/documentManagement/types"/>
    <xs:import namespace="http://schemas.microsoft.com/office/infopath/2007/PartnerControls"/>
    <xs: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simpleType>
        <xs:restriction base="dms:Unknown"/>
      </xs:simpleType>
    </xs:element>
    <xs: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simpleType>
        <xs:restriction base="dms:Unknown"/>
      </xs:simpleType>
    </xs:element>
  </xs:schema>
  <xs: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import namespace="http://schemas.microsoft.com/office/2006/documentManagement/types"/>
    <xs:import namespace="http://schemas.microsoft.com/office/infopath/2007/PartnerControls"/>
    <xs:element name="MediaServiceMetadata" ma:index="10" nillable="true" ma:displayName="MediaServiceMetadata" ma:hidden="true" ma:internalName="MediaServiceMetadata" ma:readOnly="true">
      <xs:simpleType>
        <xs:restriction base="dms:Note"/>
      </xs:simpleType>
    </xs:element>
    <xs:element name="MediaServiceFastMetadata" ma:index="11" nillable="true" ma:displayName="MediaServiceFastMetadata" ma:hidden="true" ma:internalName="MediaServiceFastMetadata" ma:readOnly="true">
      <xs:simpleType>
        <xs:restriction base="dms:Note"/>
      </xs:simpleType>
    </xs:element>
    <xs:element name="MediaServiceAutoTags" ma:index="12" nillable="true" ma:displayName="MediaServiceAutoTags" ma:internalName="MediaServiceAutoTags" ma:readOnly="true">
      <xs:simpleType>
        <xs:restriction base="dms:Text"/>
      </xs:simpleType>
    </xs:element>
    <xs:element name="MediaServiceOCR" ma:index="13" nillable="true" ma:displayName="MediaServiceOCR" ma:internalName="MediaServiceOCR" ma:readOnly="true">
      <xs:simpleType>
        <xs:restriction base="dms:Note">
          <xs:maxLength value="255"/>
        </xs:restriction>
      </xs:simpleType>
    </xs:element>
  </xs:schema>
  <xs: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import namespace="http://schemas.microsoft.com/office/2006/documentManagement/types"/>
    <xs:import namespace="http://schemas.microsoft.com/office/infopath/2007/PartnerControls"/>
    <xs:element name="SharedWithUsers" ma:index="14" nillable="true" ma:displayName="Shared With" ma:internalName="SharedWithUsers" ma:readOnly="true">
      <xs:complexType>
        <xs:complexContent>
          <xs:extension base="dms:UserMulti">
            <xs:sequence>
              <xs:element name="UserInfo" minOccurs="0" maxOccurs="unbounded">
                <xs:complexType>
                  <xs:sequence>
                    <xs:element name="DisplayName" type="xsd:string" minOccurs="0"/>
                    <xs:element name="AccountId" type="dms:UserId" minOccurs="0" nillable="true"/>
                    <xs:element name="AccountType" type="xsd:string" minOccurs="0"/>
                  </xs:sequence>
                </xs:complexType>
              </xs:element>
            </xs:sequence>
          </xs:extension>
        </xs:complexContent>
      </xs:complexType>
    </xs:element>
    <xs:element name="SharedWithDetails" ma:index="15" nillable="true" ma:displayName="Shared With Details" ma:internalName="SharedWithDetails" ma:readOnly="true">
      <xs:simpleType>
        <xs:restriction base="dms:Note">
          <xs:maxLength value="255"/>
        </xs:restriction>
      </xs:simpleType>
    </xs:element>
  </xs: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44D8B1-0BE0-4F93-A2DD-75A9018CCC70}">
  <ds:schemaRefs>
    <ds:schemaRef ds:uri="1f097dfa-9cbd-4f84-9850-6e7cae909781"/>
    <ds:schemaRef ds:uri="31cc3d0e-5959-4987-9d20-de23da659f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E338B2-120F-4B07-96F9-4BE3D65B8E2C}">
  <ds:schemaRefs>
    <ds:schemaRef ds:uri="1f097dfa-9cbd-4f84-9850-6e7cae909781"/>
    <ds:schemaRef ds:uri="31cc3d0e-5959-4987-9d20-de23da659f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03B2602-251D-43AC-BA87-8AC0BBC682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695</TotalTime>
  <Words>2953</Words>
  <Application>Microsoft Office PowerPoint</Application>
  <PresentationFormat>ワイド画面</PresentationFormat>
  <Paragraphs>262</Paragraphs>
  <Slides>19</Slides>
  <Notes>14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MS PMincho</vt:lpstr>
      <vt:lpstr>Noto Sans JP</vt:lpstr>
      <vt:lpstr>Noto Serif JP</vt:lpstr>
      <vt:lpstr>游明朝</vt:lpstr>
      <vt:lpstr>Arial</vt:lpstr>
      <vt:lpstr>Symbol</vt:lpstr>
      <vt:lpstr>Verdana</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Brown</dc:creator>
  <cp:lastModifiedBy>正 梶浦</cp:lastModifiedBy>
  <cp:revision>25</cp:revision>
  <cp:lastPrinted>2017-11-30T20:29:21Z</cp:lastPrinted>
  <dcterms:created xsi:type="dcterms:W3CDTF">2017-11-08T19:31:04Z</dcterms:created>
  <dcterms:modified xsi:type="dcterms:W3CDTF">2023-07-06T09:14:32Z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y fmtid="{D5CDD505-2E9C-101B-9397-08002B2CF9AE}" pid="3" name="ArticulateGUID">
    <vt:lpwstr>A25A8503-D484-45B7-89D5-EF7910AD52A5</vt:lpwstr>
  </property>
  <property fmtid="{D5CDD505-2E9C-101B-9397-08002B2CF9AE}" pid="4" name="ArticulatePath">
    <vt:lpwstr>RPC General EN-2023-CTedits-no comments_20221214-016</vt:lpwstr>
  </property>
</Properties>
</file>